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3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tags/tag4.xml" ContentType="application/vnd.openxmlformats-officedocument.presentationml.tags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ngesInfos/changesInfo1.xml" ContentType="application/vnd.ms-powerpoint.changes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5447" r:id="rId4"/>
    <p:sldMasterId id="2147485551" r:id="rId5"/>
  </p:sldMasterIdLst>
  <p:notesMasterIdLst>
    <p:notesMasterId r:id="rId25"/>
  </p:notesMasterIdLst>
  <p:handoutMasterIdLst>
    <p:handoutMasterId r:id="rId26"/>
  </p:handoutMasterIdLst>
  <p:sldIdLst>
    <p:sldId id="2147479564" r:id="rId6"/>
    <p:sldId id="2147479567" r:id="rId7"/>
    <p:sldId id="265" r:id="rId8"/>
    <p:sldId id="301" r:id="rId9"/>
    <p:sldId id="268" r:id="rId10"/>
    <p:sldId id="2051" r:id="rId11"/>
    <p:sldId id="2147483615" r:id="rId12"/>
    <p:sldId id="380" r:id="rId13"/>
    <p:sldId id="266" r:id="rId14"/>
    <p:sldId id="257" r:id="rId15"/>
    <p:sldId id="2147483611" r:id="rId16"/>
    <p:sldId id="2147483614" r:id="rId17"/>
    <p:sldId id="2147483613" r:id="rId18"/>
    <p:sldId id="2147483612" r:id="rId19"/>
    <p:sldId id="302" r:id="rId20"/>
    <p:sldId id="296" r:id="rId21"/>
    <p:sldId id="279" r:id="rId22"/>
    <p:sldId id="2147483616" r:id="rId23"/>
    <p:sldId id="323" r:id="rId24"/>
  </p:sldIdLst>
  <p:sldSz cx="12192000" cy="6858000"/>
  <p:notesSz cx="6858000" cy="9144000"/>
  <p:custDataLst>
    <p:tags r:id="rId27"/>
  </p:custDataLst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S AI Skills Fest 16:9 Modelo de Luz" id="{38B656EC-D568-4EF7-8842-9FA1AE1192C9}">
          <p14:sldIdLst>
            <p14:sldId id="2147479564"/>
            <p14:sldId id="2147479567"/>
            <p14:sldId id="265"/>
            <p14:sldId id="301"/>
          </p14:sldIdLst>
        </p14:section>
        <p14:section name="Visão geral da sessão" id="{F00D733F-24DD-4069-8F9E-07DA215BDAAD}">
          <p14:sldIdLst>
            <p14:sldId id="268"/>
            <p14:sldId id="2051"/>
            <p14:sldId id="2147483615"/>
            <p14:sldId id="380"/>
          </p14:sldIdLst>
        </p14:section>
        <p14:section name="Práticas recomendadas" id="{86632433-0C55-4654-A468-1B4FB0AB23F2}">
          <p14:sldIdLst>
            <p14:sldId id="266"/>
            <p14:sldId id="257"/>
            <p14:sldId id="2147483611"/>
            <p14:sldId id="2147483614"/>
            <p14:sldId id="2147483613"/>
            <p14:sldId id="2147483612"/>
          </p14:sldIdLst>
        </p14:section>
        <p14:section name="Guia do instrutor" id="{F4CAE19A-2633-49E8-9202-01249D4FC3EF}">
          <p14:sldIdLst>
            <p14:sldId id="302"/>
            <p14:sldId id="296"/>
            <p14:sldId id="279"/>
            <p14:sldId id="2147483616"/>
            <p14:sldId id="323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5" name="Author" initials="A" lastIdx="0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9C5B1"/>
    <a:srgbClr val="000000"/>
    <a:srgbClr val="091F2C"/>
    <a:srgbClr val="E3E4E5"/>
    <a:srgbClr val="F0F0ED"/>
    <a:srgbClr val="E8E6DF"/>
    <a:srgbClr val="FFFFFF"/>
    <a:srgbClr val="1A1A1F"/>
    <a:srgbClr val="F1EFEF"/>
    <a:srgbClr val="FFF0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892" autoAdjust="0"/>
    <p:restoredTop sz="96076" autoAdjust="0"/>
  </p:normalViewPr>
  <p:slideViewPr>
    <p:cSldViewPr snapToGrid="0">
      <p:cViewPr varScale="1">
        <p:scale>
          <a:sx n="92" d="100"/>
          <a:sy n="92" d="100"/>
        </p:scale>
        <p:origin x="66" y="3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microsoft.com/office/2018/10/relationships/authors" Target="author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notesMaster" Target="notesMasters/notesMaster1.xml"/><Relationship Id="rId33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commentAuthors" Target="commentAuthor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tags" Target="tags/tag1.xml"/><Relationship Id="rId30" Type="http://schemas.openxmlformats.org/officeDocument/2006/relationships/viewProps" Target="viewProps.xml"/><Relationship Id="rId8" Type="http://schemas.openxmlformats.org/officeDocument/2006/relationships/slide" Target="slides/slide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icardo Lessa" userId="4b955041-c23b-4992-a7ab-9837c05a26c7" providerId="ADAL" clId="{99044619-46D0-4E8D-8F08-6DD8ABBF1ED7}"/>
    <pc:docChg chg="mod">
      <pc:chgData name="Ricardo Lessa" userId="4b955041-c23b-4992-a7ab-9837c05a26c7" providerId="ADAL" clId="{99044619-46D0-4E8D-8F08-6DD8ABBF1ED7}" dt="2025-03-10T18:33:23.879" v="0"/>
      <pc:docMkLst>
        <pc:docMk/>
      </pc:docMkLst>
    </pc:docChg>
  </pc:docChgLst>
  <pc:docChgLst>
    <pc:chgData name="Sam Lee" userId="214746bd-87e1-473d-8d53-0a923f51e6fe" providerId="ADAL" clId="{8CCE8E19-9E30-4146-A1C8-49D2205DDC45}"/>
    <pc:docChg chg="undo custSel modSld modMainMaster">
      <pc:chgData name="Sam Lee" userId="214746bd-87e1-473d-8d53-0a923f51e6fe" providerId="ADAL" clId="{8CCE8E19-9E30-4146-A1C8-49D2205DDC45}" dt="2025-03-20T17:31:24.978" v="12" actId="20577"/>
      <pc:docMkLst>
        <pc:docMk/>
      </pc:docMkLst>
      <pc:sldChg chg="delSp modSp mod">
        <pc:chgData name="Sam Lee" userId="214746bd-87e1-473d-8d53-0a923f51e6fe" providerId="ADAL" clId="{8CCE8E19-9E30-4146-A1C8-49D2205DDC45}" dt="2025-03-20T17:31:18.351" v="11" actId="14100"/>
        <pc:sldMkLst>
          <pc:docMk/>
          <pc:sldMk cId="1451437575" sldId="380"/>
        </pc:sldMkLst>
        <pc:spChg chg="mod ord">
          <ac:chgData name="Sam Lee" userId="214746bd-87e1-473d-8d53-0a923f51e6fe" providerId="ADAL" clId="{8CCE8E19-9E30-4146-A1C8-49D2205DDC45}" dt="2025-03-20T17:31:14.398" v="10" actId="1076"/>
          <ac:spMkLst>
            <pc:docMk/>
            <pc:sldMk cId="1451437575" sldId="380"/>
            <ac:spMk id="23" creationId="{12514ED2-8D14-EEC7-F407-F7ADDA99542D}"/>
          </ac:spMkLst>
        </pc:spChg>
        <pc:spChg chg="mod">
          <ac:chgData name="Sam Lee" userId="214746bd-87e1-473d-8d53-0a923f51e6fe" providerId="ADAL" clId="{8CCE8E19-9E30-4146-A1C8-49D2205DDC45}" dt="2025-03-20T17:31:18.351" v="11" actId="14100"/>
          <ac:spMkLst>
            <pc:docMk/>
            <pc:sldMk cId="1451437575" sldId="380"/>
            <ac:spMk id="25" creationId="{B4820B98-50EC-D87C-7406-23F6DBD2C807}"/>
          </ac:spMkLst>
        </pc:spChg>
        <pc:spChg chg="ord">
          <ac:chgData name="Sam Lee" userId="214746bd-87e1-473d-8d53-0a923f51e6fe" providerId="ADAL" clId="{8CCE8E19-9E30-4146-A1C8-49D2205DDC45}" dt="2025-03-20T17:31:06.510" v="7" actId="167"/>
          <ac:spMkLst>
            <pc:docMk/>
            <pc:sldMk cId="1451437575" sldId="380"/>
            <ac:spMk id="37" creationId="{EB81D6E3-6E99-92B6-C500-B20114696668}"/>
          </ac:spMkLst>
        </pc:spChg>
        <pc:grpChg chg="del mod">
          <ac:chgData name="Sam Lee" userId="214746bd-87e1-473d-8d53-0a923f51e6fe" providerId="ADAL" clId="{8CCE8E19-9E30-4146-A1C8-49D2205DDC45}" dt="2025-03-20T17:31:11.577" v="8" actId="478"/>
          <ac:grpSpMkLst>
            <pc:docMk/>
            <pc:sldMk cId="1451437575" sldId="380"/>
            <ac:grpSpMk id="27" creationId="{5FA9AE42-B320-C877-E4D2-0902B1BDC8A7}"/>
          </ac:grpSpMkLst>
        </pc:grpChg>
      </pc:sldChg>
      <pc:sldChg chg="modSp mod">
        <pc:chgData name="Sam Lee" userId="214746bd-87e1-473d-8d53-0a923f51e6fe" providerId="ADAL" clId="{8CCE8E19-9E30-4146-A1C8-49D2205DDC45}" dt="2025-03-20T17:30:52.392" v="3" actId="14100"/>
        <pc:sldMkLst>
          <pc:docMk/>
          <pc:sldMk cId="1146473051" sldId="2147479567"/>
        </pc:sldMkLst>
        <pc:spChg chg="mod">
          <ac:chgData name="Sam Lee" userId="214746bd-87e1-473d-8d53-0a923f51e6fe" providerId="ADAL" clId="{8CCE8E19-9E30-4146-A1C8-49D2205DDC45}" dt="2025-03-20T17:30:52.392" v="3" actId="14100"/>
          <ac:spMkLst>
            <pc:docMk/>
            <pc:sldMk cId="1146473051" sldId="2147479567"/>
            <ac:spMk id="3" creationId="{554FBDAD-C395-FBEB-AB8E-ACEC8F5FA87E}"/>
          </ac:spMkLst>
        </pc:spChg>
        <pc:spChg chg="mod">
          <ac:chgData name="Sam Lee" userId="214746bd-87e1-473d-8d53-0a923f51e6fe" providerId="ADAL" clId="{8CCE8E19-9E30-4146-A1C8-49D2205DDC45}" dt="2025-03-20T17:30:45.188" v="1"/>
          <ac:spMkLst>
            <pc:docMk/>
            <pc:sldMk cId="1146473051" sldId="2147479567"/>
            <ac:spMk id="4" creationId="{75DEAD7A-5C3A-CDF2-5878-8025C91C5D7B}"/>
          </ac:spMkLst>
        </pc:spChg>
      </pc:sldChg>
      <pc:sldChg chg="modSp mod">
        <pc:chgData name="Sam Lee" userId="214746bd-87e1-473d-8d53-0a923f51e6fe" providerId="ADAL" clId="{8CCE8E19-9E30-4146-A1C8-49D2205DDC45}" dt="2025-03-20T17:31:24.978" v="12" actId="20577"/>
        <pc:sldMkLst>
          <pc:docMk/>
          <pc:sldMk cId="4022202137" sldId="2147483616"/>
        </pc:sldMkLst>
        <pc:spChg chg="mod">
          <ac:chgData name="Sam Lee" userId="214746bd-87e1-473d-8d53-0a923f51e6fe" providerId="ADAL" clId="{8CCE8E19-9E30-4146-A1C8-49D2205DDC45}" dt="2025-03-20T17:31:24.978" v="12" actId="20577"/>
          <ac:spMkLst>
            <pc:docMk/>
            <pc:sldMk cId="4022202137" sldId="2147483616"/>
            <ac:spMk id="7" creationId="{25F2CC06-0B86-926C-D6FC-AAB1BF2D4665}"/>
          </ac:spMkLst>
        </pc:spChg>
      </pc:sldChg>
      <pc:sldMasterChg chg="modSldLayout">
        <pc:chgData name="Sam Lee" userId="214746bd-87e1-473d-8d53-0a923f51e6fe" providerId="ADAL" clId="{8CCE8E19-9E30-4146-A1C8-49D2205DDC45}" dt="2025-03-20T17:30:31.584" v="0" actId="14100"/>
        <pc:sldMasterMkLst>
          <pc:docMk/>
          <pc:sldMasterMk cId="963631770" sldId="2147485551"/>
        </pc:sldMasterMkLst>
        <pc:sldLayoutChg chg="modSp mod">
          <pc:chgData name="Sam Lee" userId="214746bd-87e1-473d-8d53-0a923f51e6fe" providerId="ADAL" clId="{8CCE8E19-9E30-4146-A1C8-49D2205DDC45}" dt="2025-03-20T17:30:31.584" v="0" actId="14100"/>
          <pc:sldLayoutMkLst>
            <pc:docMk/>
            <pc:sldMasterMk cId="963631770" sldId="2147485551"/>
            <pc:sldLayoutMk cId="1130701793" sldId="2147485625"/>
          </pc:sldLayoutMkLst>
          <pc:spChg chg="mod">
            <ac:chgData name="Sam Lee" userId="214746bd-87e1-473d-8d53-0a923f51e6fe" providerId="ADAL" clId="{8CCE8E19-9E30-4146-A1C8-49D2205DDC45}" dt="2025-03-20T17:30:31.584" v="0" actId="14100"/>
            <ac:spMkLst>
              <pc:docMk/>
              <pc:sldMasterMk cId="963631770" sldId="2147485551"/>
              <pc:sldLayoutMk cId="1130701793" sldId="2147485625"/>
              <ac:spMk id="5" creationId="{D960585B-6D10-B49D-3013-1A356A1D818D}"/>
            </ac:spMkLst>
          </pc:spChg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F9EC6-89FF-47E1-8594-1A32E3B45134}" type="datetime8">
              <a:rPr lang="en-US" smtClean="0">
                <a:latin typeface="Segoe UI" pitchFamily="34" charset="0"/>
              </a:rPr>
              <a:t>3/20/2025 1:30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pt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Corporação Microsoft. Todos os direitos reservados. A MICROSOFT NÃO OFERECE GARANTIAS, EXPRESSAS, IMPLÍCITAS OU ESTATUTÁRIAS, QUANTO ÀS INFORMAÇÕES CONTIDAS NESTA APRESENTAÇÃO.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pt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Corporação Microsoft. Todos os direitos reservados. A MICROSOFT NÃO OFERECE GARANTIAS, EXPRESSAS, IMPLÍCITAS OU ESTATUTÁRIAS, QUANTO ÀS INFORMAÇÕES CONTIDAS NESTA APRESENTAÇÃO.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6CE63F-9E7F-4C04-9D0D-FCA25A8E9E86}" type="datetime8">
              <a:rPr lang="en-US" smtClean="0"/>
              <a:t>3/20/2025 1:30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"/>
              <a:t>Clique para editar os estilos de texto mestre</a:t>
            </a:r>
          </a:p>
          <a:p>
            <a:pPr lvl="1"/>
            <a:r>
              <a:rPr lang="pt"/>
              <a:t>Segundo nível</a:t>
            </a:r>
          </a:p>
          <a:p>
            <a:pPr lvl="2"/>
            <a:r>
              <a:rPr lang="pt"/>
              <a:t>Terceiro nível</a:t>
            </a:r>
          </a:p>
          <a:p>
            <a:pPr lvl="3"/>
            <a:r>
              <a:rPr lang="pt"/>
              <a:t>Quarto nível</a:t>
            </a:r>
          </a:p>
          <a:p>
            <a:pPr lvl="4"/>
            <a:r>
              <a:rPr lang="pt"/>
              <a:t>Quinto nível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1CA668-128C-A491-8938-1F41BE2648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7BA72A8-E3B7-6900-7483-2B80E8E278D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392E6BD-3EE8-CA69-F8F0-210EED875E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15000"/>
              </a:lnSpc>
              <a:spcAft>
                <a:spcPts val="800"/>
              </a:spcAft>
            </a:pPr>
            <a:r>
              <a:rPr lang="pt" sz="1800" i="1" kern="100" dirty="0">
                <a:solidFill>
                  <a:srgbClr val="404040"/>
                </a:solidFill>
                <a:effectLst/>
                <a:latin typeface="Aptos" panose="020B000402020202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1 min | Abertura (Slide 2)</a:t>
            </a:r>
            <a:endParaRPr lang="en-US" sz="1800" kern="100" dirty="0">
              <a:effectLst/>
              <a:latin typeface="Aptos" panose="020B0004020202020204" pitchFamily="34" charset="0"/>
              <a:ea typeface="Malgun Gothic" panose="020B0503020000020004" pitchFamily="34" charset="-127"/>
              <a:cs typeface="Times New Roman" panose="02020603050405020304" pitchFamily="18" charset="0"/>
            </a:endParaRPr>
          </a:p>
          <a:p>
            <a:pPr marL="0" marR="0">
              <a:lnSpc>
                <a:spcPct val="115000"/>
              </a:lnSpc>
              <a:spcAft>
                <a:spcPts val="800"/>
              </a:spcAft>
            </a:pPr>
            <a:endParaRPr lang="en-US" sz="1800" b="1" i="1" kern="100" dirty="0">
              <a:solidFill>
                <a:srgbClr val="404040"/>
              </a:solidFill>
              <a:effectLst/>
              <a:latin typeface="Aptos" panose="020B0004020202020204" pitchFamily="34" charset="0"/>
              <a:ea typeface="Malgun Gothic" panose="020B0503020000020004" pitchFamily="34" charset="-127"/>
              <a:cs typeface="Times New Roman" panose="02020603050405020304" pitchFamily="18" charset="0"/>
            </a:endParaRPr>
          </a:p>
          <a:p>
            <a:pPr marL="0" marR="0">
              <a:lnSpc>
                <a:spcPct val="115000"/>
              </a:lnSpc>
              <a:spcAft>
                <a:spcPts val="800"/>
              </a:spcAft>
            </a:pPr>
            <a:r>
              <a:rPr lang="pt" sz="1800" b="1" kern="100" dirty="0">
                <a:effectLst/>
                <a:latin typeface="Aptos" panose="020B000402020202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[Cena de abertura: Instrutor na câmera, dando as boas-vindas aos participantes com um tom envolvente e entusiasmado.]</a:t>
            </a:r>
            <a:endParaRPr lang="en-US" sz="1800" kern="100" dirty="0">
              <a:effectLst/>
              <a:latin typeface="Aptos" panose="020B0004020202020204" pitchFamily="34" charset="0"/>
              <a:ea typeface="Malgun Gothic" panose="020B0503020000020004" pitchFamily="34" charset="-127"/>
              <a:cs typeface="Times New Roman" panose="02020603050405020304" pitchFamily="18" charset="0"/>
            </a:endParaRPr>
          </a:p>
          <a:p>
            <a:pPr marL="0" marR="0">
              <a:lnSpc>
                <a:spcPct val="115000"/>
              </a:lnSpc>
              <a:spcAft>
                <a:spcPts val="800"/>
              </a:spcAft>
            </a:pPr>
            <a:r>
              <a:rPr lang="pt" sz="1800" b="1" kern="100" dirty="0">
                <a:effectLst/>
                <a:latin typeface="Aptos" panose="020B000402020202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Instrutor: </a:t>
            </a:r>
            <a:br>
              <a:rPr lang="en-US" sz="1800" kern="100" dirty="0">
                <a:effectLst/>
                <a:latin typeface="Aptos" panose="020B000402020202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</a:br>
            <a:r>
              <a:rPr lang="pt" sz="1800" kern="100" dirty="0">
                <a:effectLst/>
                <a:latin typeface="Aptos" panose="020B000402020202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Olá e bem-vindo! Estou emocionado por tê-lo aqui para </a:t>
            </a:r>
            <a:r>
              <a:rPr lang="pt" sz="1800" b="1" kern="100" dirty="0">
                <a:effectLst/>
                <a:latin typeface="Aptos" panose="020B000402020202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"IA em ação: desbloqueie a produtividade no trabalho".</a:t>
            </a:r>
            <a:endParaRPr lang="en-US" sz="1800" kern="100" dirty="0">
              <a:effectLst/>
              <a:latin typeface="Aptos" panose="020B0004020202020204" pitchFamily="34" charset="0"/>
              <a:ea typeface="Malgun Gothic" panose="020B0503020000020004" pitchFamily="34" charset="-127"/>
              <a:cs typeface="Times New Roman" panose="02020603050405020304" pitchFamily="18" charset="0"/>
            </a:endParaRPr>
          </a:p>
          <a:p>
            <a:pPr marL="0" marR="0">
              <a:lnSpc>
                <a:spcPct val="115000"/>
              </a:lnSpc>
              <a:spcAft>
                <a:spcPts val="800"/>
              </a:spcAft>
            </a:pPr>
            <a:r>
              <a:rPr lang="pt" sz="1800" kern="100" dirty="0">
                <a:effectLst/>
                <a:latin typeface="Aptos" panose="020B000402020202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Meu nome é </a:t>
            </a:r>
            <a:r>
              <a:rPr lang="pt" sz="1800" b="1" kern="100" dirty="0">
                <a:effectLst/>
                <a:latin typeface="Aptos" panose="020B000402020202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&lt;nome&gt;</a:t>
            </a:r>
            <a:r>
              <a:rPr lang="pt" sz="1800" kern="100" dirty="0">
                <a:effectLst/>
                <a:latin typeface="Aptos" panose="020B000402020202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e sou um </a:t>
            </a:r>
            <a:r>
              <a:rPr lang="pt" sz="1800" b="1" kern="100" dirty="0">
                <a:effectLst/>
                <a:latin typeface="Aptos" panose="020B000402020202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&lt;minha função&gt; na Microsoft</a:t>
            </a:r>
            <a:r>
              <a:rPr lang="pt" sz="1800" kern="100" dirty="0">
                <a:effectLst/>
                <a:latin typeface="Aptos" panose="020B000402020202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. Estou aqui para </a:t>
            </a:r>
            <a:r>
              <a:rPr lang="pt" sz="1800" b="1" kern="100" dirty="0">
                <a:effectLst/>
                <a:latin typeface="Aptos" panose="020B000402020202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guiá-lo nesta</a:t>
            </a:r>
            <a:r>
              <a:rPr lang="pt" sz="1800" kern="100" dirty="0">
                <a:effectLst/>
                <a:latin typeface="Aptos" panose="020B000402020202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sessão interativa e em ritmo acelerado, onde você descobrirá </a:t>
            </a:r>
            <a:r>
              <a:rPr lang="pt" sz="1800" b="1" kern="100" dirty="0">
                <a:effectLst/>
                <a:latin typeface="Aptos" panose="020B000402020202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maneiras práticas de a IA simplificar seu trabalho, reduzir erros e liberar tempo - para que você possa se concentrar no que realmente importa.</a:t>
            </a:r>
            <a:endParaRPr lang="en-US" sz="1800" kern="100" dirty="0">
              <a:effectLst/>
              <a:latin typeface="Aptos" panose="020B0004020202020204" pitchFamily="34" charset="0"/>
              <a:ea typeface="Malgun Gothic" panose="020B0503020000020004" pitchFamily="34" charset="-127"/>
              <a:cs typeface="Times New Roman" panose="02020603050405020304" pitchFamily="18" charset="0"/>
            </a:endParaRPr>
          </a:p>
          <a:p>
            <a:pPr marL="0" marR="0">
              <a:lnSpc>
                <a:spcPct val="115000"/>
              </a:lnSpc>
              <a:spcAft>
                <a:spcPts val="800"/>
              </a:spcAft>
            </a:pPr>
            <a:r>
              <a:rPr lang="pt" sz="1800" kern="100" dirty="0">
                <a:effectLst/>
                <a:latin typeface="Aptos" panose="020B000402020202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E a melhor parte? Você </a:t>
            </a:r>
            <a:r>
              <a:rPr lang="pt" sz="1800" b="1" kern="100" dirty="0">
                <a:effectLst/>
                <a:latin typeface="Aptos" panose="020B000402020202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não precisa ser um especialista em IA</a:t>
            </a:r>
            <a:r>
              <a:rPr lang="pt" sz="1800" kern="100" dirty="0">
                <a:effectLst/>
                <a:latin typeface="Aptos" panose="020B000402020202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 para se beneficiar disso!</a:t>
            </a:r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2CB122D9-FB51-0F17-28BF-31DDD8842F9C}"/>
              </a:ext>
            </a:extLst>
          </p:cNvPr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009156-D194-7E5A-26AD-465CB1268A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pt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Corporação Microsoft. Todos os direitos reservados. A MICROSOFT NÃO OFERECE GARANTIAS, EXPRESSAS, IMPLÍCITAS OU ESTATUTÁRIAS, QUANTO ÀS INFORMAÇÕES CONTIDAS NESTA APRESENTAÇÃO.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6D1F588D-A39B-141C-3892-4005488A44CB}"/>
              </a:ext>
            </a:extLst>
          </p:cNvPr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62C61DAB-D93E-49CA-B245-379601CFE8D0}" type="datetime8">
              <a:rPr lang="en-US" smtClean="0"/>
              <a:t>3/20/2025 1:30 PM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E7916D-7A92-491E-C689-60A84FB8B18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47386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7602E7-5C31-9DB1-F96B-D5435D1398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3C6EA44-5B90-8F3B-82BC-A69B08B7D9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6BB41B6-ABAD-6E36-9E80-6D8F07B98B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15000"/>
              </a:lnSpc>
              <a:spcAft>
                <a:spcPts val="800"/>
              </a:spcAft>
            </a:pPr>
            <a:r>
              <a:rPr lang="pt" sz="1800" i="1" kern="100" dirty="0">
                <a:solidFill>
                  <a:srgbClr val="404040"/>
                </a:solidFill>
                <a:effectLst/>
                <a:latin typeface="Aptos" panose="020B000402020202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2 min | [Slide: Para entrega pessoal] (Slide 10)</a:t>
            </a:r>
            <a:endParaRPr lang="en-US" sz="1800" kern="100" dirty="0">
              <a:effectLst/>
              <a:latin typeface="Aptos" panose="020B0004020202020204" pitchFamily="34" charset="0"/>
              <a:ea typeface="Malgun Gothic" panose="020B0503020000020004" pitchFamily="34" charset="-127"/>
              <a:cs typeface="Times New Roman" panose="02020603050405020304" pitchFamily="18" charset="0"/>
            </a:endParaRPr>
          </a:p>
          <a:p>
            <a:pPr marL="0" marR="0">
              <a:lnSpc>
                <a:spcPct val="115000"/>
              </a:lnSpc>
              <a:spcAft>
                <a:spcPts val="800"/>
              </a:spcAft>
            </a:pPr>
            <a:endParaRPr lang="en-US" sz="1800" kern="100" dirty="0">
              <a:effectLst/>
              <a:latin typeface="Aptos" panose="020B0004020202020204" pitchFamily="34" charset="0"/>
              <a:ea typeface="Malgun Gothic" panose="020B0503020000020004" pitchFamily="34" charset="-127"/>
              <a:cs typeface="Times New Roman" panose="02020603050405020304" pitchFamily="18" charset="0"/>
            </a:endParaRPr>
          </a:p>
          <a:p>
            <a:pPr marL="0" marR="0">
              <a:lnSpc>
                <a:spcPct val="115000"/>
              </a:lnSpc>
              <a:spcAft>
                <a:spcPts val="800"/>
              </a:spcAft>
            </a:pPr>
            <a:endParaRPr lang="en-US" sz="1800" kern="100" dirty="0">
              <a:effectLst/>
              <a:latin typeface="Aptos" panose="020B0004020202020204" pitchFamily="34" charset="0"/>
              <a:ea typeface="Malgun Gothic" panose="020B05030200000200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A91D24-62E5-27F6-1F93-2DA62169B12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D7A8C5-26A0-4E20-AD67-6BF94428EB4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141649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CF5E2F-A991-D687-7AF2-D32D7F69A4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2A395DB-9E61-8D56-51FC-F8D697BAFED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7423010-CB9D-D229-B871-D8B712A72F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15000"/>
              </a:lnSpc>
              <a:spcAft>
                <a:spcPts val="800"/>
              </a:spcAft>
            </a:pPr>
            <a:r>
              <a:rPr lang="pt" sz="1800" i="1" kern="100" dirty="0">
                <a:solidFill>
                  <a:srgbClr val="404040"/>
                </a:solidFill>
                <a:effectLst/>
                <a:latin typeface="Aptos" panose="020B000402020202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2 min | [Slide: Para entrega pessoal] (Slide 10)</a:t>
            </a:r>
            <a:endParaRPr lang="en-US" sz="1800" kern="100" dirty="0">
              <a:effectLst/>
              <a:latin typeface="Aptos" panose="020B0004020202020204" pitchFamily="34" charset="0"/>
              <a:ea typeface="Malgun Gothic" panose="020B0503020000020004" pitchFamily="34" charset="-127"/>
              <a:cs typeface="Times New Roman" panose="02020603050405020304" pitchFamily="18" charset="0"/>
            </a:endParaRPr>
          </a:p>
          <a:p>
            <a:pPr marL="0" marR="0">
              <a:lnSpc>
                <a:spcPct val="115000"/>
              </a:lnSpc>
              <a:spcAft>
                <a:spcPts val="800"/>
              </a:spcAft>
            </a:pPr>
            <a:endParaRPr lang="en-US" sz="1800" kern="100" dirty="0">
              <a:effectLst/>
              <a:latin typeface="Aptos" panose="020B0004020202020204" pitchFamily="34" charset="0"/>
              <a:ea typeface="Malgun Gothic" panose="020B0503020000020004" pitchFamily="34" charset="-127"/>
              <a:cs typeface="Times New Roman" panose="02020603050405020304" pitchFamily="18" charset="0"/>
            </a:endParaRPr>
          </a:p>
          <a:p>
            <a:pPr marL="0" marR="0">
              <a:lnSpc>
                <a:spcPct val="115000"/>
              </a:lnSpc>
              <a:spcAft>
                <a:spcPts val="800"/>
              </a:spcAft>
            </a:pPr>
            <a:endParaRPr lang="en-US" sz="1800" kern="100" dirty="0">
              <a:effectLst/>
              <a:latin typeface="Aptos" panose="020B0004020202020204" pitchFamily="34" charset="0"/>
              <a:ea typeface="Malgun Gothic" panose="020B05030200000200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766DD9-A695-8D78-E3C2-8074819B68F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D7A8C5-26A0-4E20-AD67-6BF94428EB4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363216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4EEEFF-DD2C-7C07-BD5D-E43307A004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FAE4350-832E-6CFA-DDC8-54C3C42D51D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442E442-0904-71E9-46C3-833E8D7C0D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15000"/>
              </a:lnSpc>
              <a:spcAft>
                <a:spcPts val="800"/>
              </a:spcAft>
            </a:pPr>
            <a:r>
              <a:rPr lang="pt" sz="1800" i="1" kern="100" dirty="0">
                <a:solidFill>
                  <a:srgbClr val="404040"/>
                </a:solidFill>
                <a:effectLst/>
                <a:latin typeface="Aptos" panose="020B000402020202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2 min | [Slide: Para entrega pessoal] (Slide 10)</a:t>
            </a:r>
            <a:endParaRPr lang="en-US" sz="1800" kern="100" dirty="0">
              <a:effectLst/>
              <a:latin typeface="Aptos" panose="020B0004020202020204" pitchFamily="34" charset="0"/>
              <a:ea typeface="Malgun Gothic" panose="020B0503020000020004" pitchFamily="34" charset="-127"/>
              <a:cs typeface="Times New Roman" panose="02020603050405020304" pitchFamily="18" charset="0"/>
            </a:endParaRPr>
          </a:p>
          <a:p>
            <a:pPr marL="0" marR="0">
              <a:lnSpc>
                <a:spcPct val="115000"/>
              </a:lnSpc>
              <a:spcAft>
                <a:spcPts val="800"/>
              </a:spcAft>
            </a:pPr>
            <a:endParaRPr lang="en-US" sz="1800" kern="100" dirty="0">
              <a:effectLst/>
              <a:latin typeface="Aptos" panose="020B0004020202020204" pitchFamily="34" charset="0"/>
              <a:ea typeface="Malgun Gothic" panose="020B0503020000020004" pitchFamily="34" charset="-127"/>
              <a:cs typeface="Times New Roman" panose="02020603050405020304" pitchFamily="18" charset="0"/>
            </a:endParaRPr>
          </a:p>
          <a:p>
            <a:pPr marL="0" marR="0">
              <a:lnSpc>
                <a:spcPct val="115000"/>
              </a:lnSpc>
              <a:spcAft>
                <a:spcPts val="800"/>
              </a:spcAft>
            </a:pPr>
            <a:endParaRPr lang="en-US" sz="1800" kern="100" dirty="0">
              <a:effectLst/>
              <a:latin typeface="Aptos" panose="020B0004020202020204" pitchFamily="34" charset="0"/>
              <a:ea typeface="Malgun Gothic" panose="020B05030200000200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57B8C5-A036-EC41-2499-C4195834575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D7A8C5-26A0-4E20-AD67-6BF94428EB4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021303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C2A014-5BB3-3B9E-FAAC-7782F6EFC9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C38ED1C-C48E-A07E-7E6D-73B41FFD27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675D83-9EB8-88DC-101D-90E06DE12C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15000"/>
              </a:lnSpc>
              <a:spcAft>
                <a:spcPts val="800"/>
              </a:spcAft>
            </a:pPr>
            <a:r>
              <a:rPr lang="pt" sz="1800" i="1" kern="100" dirty="0">
                <a:solidFill>
                  <a:srgbClr val="404040"/>
                </a:solidFill>
                <a:effectLst/>
                <a:latin typeface="Aptos" panose="020B0004020202020204" pitchFamily="34" charset="0"/>
                <a:ea typeface="Malgun Gothic" panose="020B0503020000020004" pitchFamily="34" charset="-127"/>
                <a:cs typeface="Times New Roman" panose="02020603050405020304" pitchFamily="18" charset="0"/>
              </a:rPr>
              <a:t>2 min | [Slide: Para entrega pessoal] (Slide 10)</a:t>
            </a:r>
            <a:endParaRPr lang="en-US" sz="1800" kern="100" dirty="0">
              <a:effectLst/>
              <a:latin typeface="Aptos" panose="020B0004020202020204" pitchFamily="34" charset="0"/>
              <a:ea typeface="Malgun Gothic" panose="020B0503020000020004" pitchFamily="34" charset="-127"/>
              <a:cs typeface="Times New Roman" panose="02020603050405020304" pitchFamily="18" charset="0"/>
            </a:endParaRPr>
          </a:p>
          <a:p>
            <a:pPr marL="0" marR="0">
              <a:lnSpc>
                <a:spcPct val="115000"/>
              </a:lnSpc>
              <a:spcAft>
                <a:spcPts val="800"/>
              </a:spcAft>
            </a:pPr>
            <a:endParaRPr lang="en-US" sz="1800" kern="100" dirty="0">
              <a:effectLst/>
              <a:latin typeface="Aptos" panose="020B0004020202020204" pitchFamily="34" charset="0"/>
              <a:ea typeface="Malgun Gothic" panose="020B0503020000020004" pitchFamily="34" charset="-127"/>
              <a:cs typeface="Times New Roman" panose="02020603050405020304" pitchFamily="18" charset="0"/>
            </a:endParaRPr>
          </a:p>
          <a:p>
            <a:pPr marL="0" marR="0">
              <a:lnSpc>
                <a:spcPct val="115000"/>
              </a:lnSpc>
              <a:spcAft>
                <a:spcPts val="800"/>
              </a:spcAft>
            </a:pPr>
            <a:endParaRPr lang="en-US" sz="1800" kern="100" dirty="0">
              <a:effectLst/>
              <a:latin typeface="Aptos" panose="020B0004020202020204" pitchFamily="34" charset="0"/>
              <a:ea typeface="Malgun Gothic" panose="020B05030200000200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14E6EE-67AE-A2C8-9EBA-1630B8579B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D7A8C5-26A0-4E20-AD67-6BF94428EB4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070288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561DAF-6640-AEA8-02F5-E76C5B66D6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6A3AD7A-739A-A756-A249-C50F8052FF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879862A-8F55-F23D-D281-D9558BCDBB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endParaRPr lang="en-US" sz="1800" kern="100" dirty="0">
              <a:effectLst/>
              <a:latin typeface="Aptos" panose="020B0004020202020204" pitchFamily="34" charset="0"/>
              <a:ea typeface="Malgun Gothic" panose="020B05030200000200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8C252A55-4E41-DDA8-BE6D-D4E4A27E924F}"/>
              </a:ext>
            </a:extLst>
          </p:cNvPr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01D4F3-9A58-B809-2DCF-F60229EE11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pt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Corporação Microsoft. Todos os direitos reservados. A MICROSOFT NÃO OFERECE GARANTIAS, EXPRESSAS, IMPLÍCITAS OU ESTATUTÁRIAS, QUANTO ÀS INFORMAÇÕES CONTIDAS NESTA APRESENTAÇÃO.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FB6BD42-97B4-CA25-87FF-440410BD32E4}"/>
              </a:ext>
            </a:extLst>
          </p:cNvPr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B16574EE-8191-4BCC-ABE6-D00A4F4D7690}" type="datetime8">
              <a:rPr lang="en-US" smtClean="0"/>
              <a:t>3/20/2025 1:30 PM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A41208-B280-1ADF-3AF3-E750D2C1DBE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97908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322625-3C7A-714C-A342-5ACE9FBAAE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4751466-973E-92BF-2DAE-274B3B6B0F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71C3B7C-299D-3A4E-71AD-B0B4921424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85FC43-E2AE-6325-EEDA-81E7F42DDDF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422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3DB513-2B0F-40E5-9933-CBBDCD025E8C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422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028100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86A107-D478-391D-A671-8129941712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B6FC300-9F76-0E85-A825-1F2C368E24E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35FFB9D-8368-C881-ED86-FE532AE80C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EDB813-AEF4-9D53-22DC-A6B506F377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A52B950-8303-44D3-A917-03F5FA05D12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201538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pt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Corporação Microsoft. Todos os direitos reservados. A MICROSOFT NÃO OFERECE GARANTIAS, EXPRESSAS, IMPLÍCITAS OU ESTATUTÁRIAS, QUANTO ÀS INFORMAÇÕES CONTIDAS NESTA APRESENTAÇÃO.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3/20/2025 1:30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93508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B9ABAB-550C-9208-6E2C-F6C5DDEAC6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713B62F-8898-8BD8-745E-40555FA28D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107C455-F4ED-6C8B-6CFC-0B2D600BF4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15000"/>
              </a:lnSpc>
              <a:spcAft>
                <a:spcPts val="800"/>
              </a:spcAft>
            </a:pPr>
            <a:endParaRPr lang="en-US" sz="1800" kern="100" dirty="0">
              <a:effectLst/>
              <a:latin typeface="Aptos" panose="020B0004020202020204" pitchFamily="34" charset="0"/>
              <a:ea typeface="Malgun Gothic" panose="020B05030200000200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9BC2BD83-AE0C-7799-577B-F85424EFE5D3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A4C742-B449-31BE-D0C0-56468FB5DFF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pt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Corporação Microsoft. Todos os direitos reservados. A MICROSOFT NÃO OFERECE GARANTIAS, EXPRESSAS, IMPLÍCITAS OU ESTATUTÁRIAS, QUANTO ÀS INFORMAÇÕES CONTIDAS NESTA APRESENTAÇÃO.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E7FF6911-56A3-2190-D7A3-B6225CE45165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3/20/2025 1:30 PM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EEC92D-5381-4EC9-54E3-9B1677D16AD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37788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B9ABAB-550C-9208-6E2C-F6C5DDEAC6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713B62F-8898-8BD8-745E-40555FA28D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107C455-F4ED-6C8B-6CFC-0B2D600BF4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800" kern="100" dirty="0">
              <a:effectLst/>
              <a:latin typeface="Aptos" panose="020B0004020202020204" pitchFamily="34" charset="0"/>
              <a:ea typeface="Malgun Gothic" panose="020B05030200000200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9BC2BD83-AE0C-7799-577B-F85424EFE5D3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A4C742-B449-31BE-D0C0-56468FB5DFF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pt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Corporação Microsoft. Todos os direitos reservados. A MICROSOFT NÃO OFERECE GARANTIAS, EXPRESSAS, IMPLÍCITAS OU ESTATUTÁRIAS, QUANTO ÀS INFORMAÇÕES CONTIDAS NESTA APRESENTAÇÃO.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E7FF6911-56A3-2190-D7A3-B6225CE45165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3/20/2025 1:30 PM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EEC92D-5381-4EC9-54E3-9B1677D16AD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37788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824686-FCD4-0C69-9E70-CB091AAD77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DD14F91-E692-21D8-ECD4-C7B7E9959CC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ACD4B3B-B443-78FA-292E-5569C01965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B803CB5A-78FC-C3D8-16AA-7C5F58360236}"/>
              </a:ext>
            </a:extLst>
          </p:cNvPr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D0BF36-6CB0-68D2-168E-013954489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pt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Corporação Microsoft. Todos os direitos reservados. A MICROSOFT NÃO OFERECE GARANTIAS, EXPRESSAS, IMPLÍCITAS OU ESTATUTÁRIAS, QUANTO ÀS INFORMAÇÕES CONTIDAS NESTA APRESENTAÇÃO.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A80A8AD-0C74-E78F-711B-44CDEAE4548E}"/>
              </a:ext>
            </a:extLst>
          </p:cNvPr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B16574EE-8191-4BCC-ABE6-D00A4F4D7690}" type="datetime8">
              <a:rPr lang="en-US" smtClean="0"/>
              <a:t>3/20/2025 1:30 PM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BBEFF9-3E96-589C-5DA3-287420A7CBB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84267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pt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Corporação Microsoft. Todos os direitos reservados. A MICROSOFT NÃO OFERECE GARANTIAS, EXPRESSAS, IMPLÍCITAS OU ESTATUTÁRIAS, QUANTO ÀS INFORMAÇÕES CONTIDAS NESTA APRESENTAÇÃO.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3/20/2025 1:30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2454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4DAF32-82F0-03AF-3089-6552852C8A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05C46EB-73E5-2490-F765-F68DC50ABD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9D4D289-7246-351D-77E0-6BC26AAD70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3C579CFD-D104-1771-E503-E7907F48AB35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F19BEE-C2AE-4875-163F-D93C959981E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pt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Corporação Microsoft. Todos os direitos reservados. A MICROSOFT NÃO OFERECE GARANTIAS, EXPRESSAS, IMPLÍCITAS OU ESTATUTÁRIAS, QUANTO ÀS INFORMAÇÕES CONTIDAS NESTA APRESENTAÇÃO.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0DAE5B6B-4D3E-AE95-22E3-489B495211B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3/20/2025 1:30 PM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208FA9-CAAF-CD03-626F-CAC0C271177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61464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576D78-3375-4E05-A780-65CD166E538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65275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718936-5110-E6A5-063C-AF077A0C10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5FE38C6-AFB6-1090-97DA-B35199A97EC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F719722-873A-4F65-5522-696A59EA28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15000"/>
              </a:lnSpc>
              <a:spcAft>
                <a:spcPts val="800"/>
              </a:spcAft>
            </a:pPr>
            <a:endParaRPr lang="en-US" sz="1800" kern="100" dirty="0">
              <a:effectLst/>
              <a:latin typeface="Aptos" panose="020B0004020202020204" pitchFamily="34" charset="0"/>
              <a:ea typeface="Malgun Gothic" panose="020B05030200000200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8132D9DC-B2AC-B3FA-C624-3F830BF75748}"/>
              </a:ext>
            </a:extLst>
          </p:cNvPr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8D1FB3-886F-C065-31FF-A88C6CA238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pt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Corporação Microsoft. Todos os direitos reservados. A MICROSOFT NÃO OFERECE GARANTIAS, EXPRESSAS, IMPLÍCITAS OU ESTATUTÁRIAS, QUANTO ÀS INFORMAÇÕES CONTIDAS NESTA APRESENTAÇÃO.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EEA4441-A7DE-82C0-57D3-7F9494CDBA32}"/>
              </a:ext>
            </a:extLst>
          </p:cNvPr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B16574EE-8191-4BCC-ABE6-D00A4F4D7690}" type="datetime8">
              <a:rPr lang="en-US" smtClean="0"/>
              <a:t>3/20/2025 1:30 PM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C04404-59AD-16F7-C686-B224C294F6A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22698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800" b="0" i="0" dirty="0">
              <a:solidFill>
                <a:srgbClr val="E6E6E6"/>
              </a:solidFill>
              <a:effectLst/>
              <a:highlight>
                <a:srgbClr val="171717"/>
              </a:highlight>
              <a:latin typeface="Segoe UI" panose="020B0502040204020203" pitchFamily="34" charset="0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Corporação Microsoft. Todos os direitos reservados. A MICROSOFT NÃO OFERECE GARANTIAS, EXPRESSAS, IMPLÍCITAS OU ESTATUTÁRIAS, QUANTO ÀS INFORMAÇÕES CONTIDAS NESTA APRESENTAÇÃO.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1486BA7-839C-4D2B-BD52-EF0BBA8433FD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3/20/2025 1:30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00413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4.jpeg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7.jpeg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38.jpeg"/><Relationship Id="rId4" Type="http://schemas.openxmlformats.org/officeDocument/2006/relationships/image" Target="../media/image37.jpeg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3.jpeg"/><Relationship Id="rId5" Type="http://schemas.openxmlformats.org/officeDocument/2006/relationships/image" Target="../media/image42.jpeg"/><Relationship Id="rId4" Type="http://schemas.openxmlformats.org/officeDocument/2006/relationships/image" Target="../media/image41.jpeg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Master" Target="../slideMasters/slideMaster2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Master" Target="../slideMasters/slideMaster2.xml"/></Relationships>
</file>

<file path=ppt/slideLayouts/_rels/slideLayout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Master" Target="../slideMasters/slideMaster2.xml"/></Relationships>
</file>

<file path=ppt/slideLayouts/_rels/slideLayout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Master" Target="../slideMasters/slideMaster2.xml"/></Relationships>
</file>

<file path=ppt/slideLayouts/_rels/slideLayout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Master" Target="../slideMasters/slideMaster2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7.xml.rels><?xml version="1.0" encoding="UTF-8" standalone="yes"?>
<Relationships xmlns="http://schemas.openxmlformats.org/package/2006/relationships"><Relationship Id="rId3" Type="http://schemas.openxmlformats.org/officeDocument/2006/relationships/hyperlink" Target="https://aka.ms/AISkillsFest" TargetMode="External"/><Relationship Id="rId2" Type="http://schemas.openxmlformats.org/officeDocument/2006/relationships/image" Target="../media/image5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7.png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emf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jpe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5.jpe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4.jpeg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7.jpe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8.jpeg"/><Relationship Id="rId4" Type="http://schemas.openxmlformats.org/officeDocument/2006/relationships/image" Target="../media/image37.jpe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3.jpeg"/><Relationship Id="rId5" Type="http://schemas.openxmlformats.org/officeDocument/2006/relationships/image" Target="../media/image42.jpeg"/><Relationship Id="rId4" Type="http://schemas.openxmlformats.org/officeDocument/2006/relationships/image" Target="../media/image41.jpeg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hyperlink" Target="https://aka.ms/AISkillsFest" TargetMode="External"/><Relationship Id="rId2" Type="http://schemas.openxmlformats.org/officeDocument/2006/relationships/image" Target="../media/image4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7.png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emf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image" Target="../media/image50.pn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image" Target="../media/image50.pn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image" Target="../media/image51.pn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image" Target="../media/image51.png"/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image" Target="../media/image52.pn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image" Target="../media/image52.png"/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image" Target="../media/image53.png"/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image" Target="../media/image53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image" Target="../media/image5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image" Target="../media/image5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emf"/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6.jpeg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2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5.jpeg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D34B38E-92AC-9B53-41A9-CB9180F933C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8" name="MS logo gray - EMF" descr="Logotipo da Microsoft, versão em texto cinza">
            <a:extLst>
              <a:ext uri="{FF2B5EF4-FFF2-40B4-BE49-F238E27FC236}">
                <a16:creationId xmlns:a16="http://schemas.microsoft.com/office/drawing/2014/main" id="{44B5640C-FD56-0DD1-3E3E-225048EF6B8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6" name="Text Placeholder 13">
            <a:extLst>
              <a:ext uri="{FF2B5EF4-FFF2-40B4-BE49-F238E27FC236}">
                <a16:creationId xmlns:a16="http://schemas.microsoft.com/office/drawing/2014/main" id="{B8A17623-DB90-AF5B-5B18-807DD9180A92}"/>
              </a:ext>
            </a:extLst>
          </p:cNvPr>
          <p:cNvSpPr txBox="1">
            <a:spLocks/>
          </p:cNvSpPr>
          <p:nvPr userDrawn="1"/>
        </p:nvSpPr>
        <p:spPr>
          <a:xfrm>
            <a:off x="584200" y="5931634"/>
            <a:ext cx="2978150" cy="431066"/>
          </a:xfrm>
          <a:prstGeom prst="roundRect">
            <a:avLst>
              <a:gd name="adj" fmla="val 12775"/>
            </a:avLst>
          </a:prstGeom>
          <a:solidFill>
            <a:schemeClr val="bg1">
              <a:alpha val="70000"/>
            </a:schemeClr>
          </a:solidFill>
          <a:ln w="12700">
            <a:noFill/>
          </a:ln>
        </p:spPr>
        <p:txBody>
          <a:bodyPr vert="horz" wrap="square" lIns="91440" tIns="91440" rIns="91440" bIns="91440" rtlCol="0" anchor="ctr" anchorCtr="0">
            <a:sp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Sans Display" pitchFamily="2" charset="0"/>
              </a:defRPr>
            </a:lvl1pPr>
            <a:lvl2pPr marL="2286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pt" sz="1400" b="0" i="0" u="none" strike="noStrike" kern="1200" cap="none" spc="0" normalizeH="0" baseline="0" noProof="0" dirty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#AISkillsFest • aka.ms/AISkillsFest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2490129-F2C0-84B2-2C3B-071EF17558BC}"/>
              </a:ext>
            </a:extLst>
          </p:cNvPr>
          <p:cNvSpPr txBox="1"/>
          <p:nvPr userDrawn="1"/>
        </p:nvSpPr>
        <p:spPr>
          <a:xfrm>
            <a:off x="584201" y="3913438"/>
            <a:ext cx="4334932" cy="830997"/>
          </a:xfrm>
          <a:prstGeom prst="rect">
            <a:avLst/>
          </a:prstGeom>
          <a:noFill/>
        </p:spPr>
        <p:txBody>
          <a:bodyPr wrap="square" l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pt" sz="2400" kern="1200" spc="0" baseline="0" dirty="0">
                <a:solidFill>
                  <a:srgbClr val="091F2C"/>
                </a:solidFill>
                <a:latin typeface="+mn-lt"/>
                <a:ea typeface="+mn-ea"/>
                <a:cs typeface="Segoe UI" panose="020B0502040204020203" pitchFamily="34" charset="0"/>
              </a:rPr>
              <a:t>Desbloqueie o futuro com 50 dias de descoberta e aprendizado de IA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EB6DD51-3C0F-1DA5-7483-BA26AB183CC6}"/>
              </a:ext>
            </a:extLst>
          </p:cNvPr>
          <p:cNvSpPr txBox="1">
            <a:spLocks/>
          </p:cNvSpPr>
          <p:nvPr userDrawn="1"/>
        </p:nvSpPr>
        <p:spPr bwMode="white">
          <a:xfrm>
            <a:off x="584200" y="1942485"/>
            <a:ext cx="5577840" cy="1846659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243F6E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pt" sz="6000" b="1" kern="1200" cap="none" spc="-50" baseline="0" dirty="0">
                <a:ln w="3175">
                  <a:noFill/>
                </a:ln>
                <a:gradFill>
                  <a:gsLst>
                    <a:gs pos="40000">
                      <a:srgbClr val="2A446F"/>
                    </a:gs>
                    <a:gs pos="80000">
                      <a:schemeClr val="accent1"/>
                    </a:gs>
                  </a:gsLst>
                  <a:lin ang="3900000" scaled="0"/>
                </a:gradFill>
                <a:effectLst/>
                <a:latin typeface="Segoe UI Semibold"/>
                <a:ea typeface="+mn-ea"/>
                <a:cs typeface="Segoe UI Semibold"/>
              </a:rPr>
              <a:t>Microsoft</a:t>
            </a:r>
          </a:p>
          <a:p>
            <a:r>
              <a:rPr lang="pt" sz="6000" b="1" kern="1200" cap="none" spc="-50" baseline="0" dirty="0">
                <a:ln w="3175">
                  <a:noFill/>
                </a:ln>
                <a:gradFill>
                  <a:gsLst>
                    <a:gs pos="40000">
                      <a:srgbClr val="2A446F"/>
                    </a:gs>
                    <a:gs pos="80000">
                      <a:schemeClr val="accent1"/>
                    </a:gs>
                  </a:gsLst>
                  <a:lin ang="3900000" scaled="0"/>
                </a:gradFill>
                <a:effectLst/>
                <a:latin typeface="Segoe UI Semibold"/>
                <a:ea typeface="+mn-ea"/>
                <a:cs typeface="Segoe UI Semibold"/>
              </a:rPr>
              <a:t>Festival de Habilidades de IA</a:t>
            </a:r>
          </a:p>
        </p:txBody>
      </p:sp>
    </p:spTree>
    <p:extLst>
      <p:ext uri="{BB962C8B-B14F-4D97-AF65-F5344CB8AC3E}">
        <p14:creationId xmlns:p14="http://schemas.microsoft.com/office/powerpoint/2010/main" val="347567346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Othe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F795DD1-EE31-6EA9-5CEB-7EFB6F3612E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353" y="198"/>
            <a:ext cx="12191292" cy="6857601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4200" y="2302670"/>
            <a:ext cx="5577840" cy="1231106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243F6E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pt"/>
              <a:t>Nome do evento ou título da apresentação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4200" y="3962400"/>
            <a:ext cx="5577840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rgbClr val="091F2C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pt"/>
              <a:t>Nome do locutor ou texto da legenda</a:t>
            </a:r>
          </a:p>
        </p:txBody>
      </p:sp>
      <p:pic>
        <p:nvPicPr>
          <p:cNvPr id="3" name="MS logo gray - EMF" descr="Logotipo da Microsoft, versão em texto cinza">
            <a:extLst>
              <a:ext uri="{FF2B5EF4-FFF2-40B4-BE49-F238E27FC236}">
                <a16:creationId xmlns:a16="http://schemas.microsoft.com/office/drawing/2014/main" id="{528725CB-B775-081A-D40D-3A222E9843C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8" name="Picture 7" descr="Uma lupa pixelada">
            <a:extLst>
              <a:ext uri="{FF2B5EF4-FFF2-40B4-BE49-F238E27FC236}">
                <a16:creationId xmlns:a16="http://schemas.microsoft.com/office/drawing/2014/main" id="{0599355C-2A03-0D12-AD1F-22E104B45E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57926" y="656372"/>
            <a:ext cx="1169349" cy="1177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6624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 xmlns:a14="http://schemas.microsoft.com/office/drawing/2010/main" xmlns:p15="http://schemas.microsoft.com/office/powerpoint/2012/main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pt"/>
              <a:t>Clique para editar o estilo do título principal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92608" y="4800600"/>
            <a:ext cx="1801368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pt"/>
              <a:t>Clique para editar os estilos de texto mestre</a:t>
            </a:r>
          </a:p>
        </p:txBody>
      </p:sp>
      <p:sp>
        <p:nvSpPr>
          <p:cNvPr id="13" name="Picture Placeholder" descr="Esta foto é apenas um 'espaço reservado'. Arraste ou solte sua foto aqui ou clique e toque no centro para inserir uma f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386584" cy="228600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pt" dirty="0"/>
              <a:t>Arraste e solte sua foto aqui </a:t>
            </a:r>
            <a:br>
              <a:rPr lang="en-US" dirty="0"/>
            </a:br>
            <a:r>
              <a:rPr lang="pt" dirty="0"/>
              <a:t>ou clique ou toque no ícone abaixo </a:t>
            </a:r>
            <a:br>
              <a:rPr lang="en-US" dirty="0"/>
            </a:br>
            <a:r>
              <a:rPr lang="pt" dirty="0"/>
              <a:t>para inserir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743962" y="4799409"/>
            <a:ext cx="1801368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pt"/>
              <a:t>Clique para editar os estilos de texto mestre</a:t>
            </a:r>
          </a:p>
        </p:txBody>
      </p:sp>
      <p:sp>
        <p:nvSpPr>
          <p:cNvPr id="15" name="Picture Placeholder" descr="Esta foto é apenas um 'espaço reservado'. Arraste ou solte sua foto aqui ou clique e toque no centro para inserir uma f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2451354" y="2286000"/>
            <a:ext cx="2386584" cy="2286000"/>
          </a:xfr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pt" dirty="0"/>
              <a:t>Arraste e solte sua foto aqui </a:t>
            </a:r>
            <a:br>
              <a:rPr lang="en-US" dirty="0"/>
            </a:br>
            <a:r>
              <a:rPr lang="pt" dirty="0"/>
              <a:t>ou clique ou toque no ícone abaixo </a:t>
            </a:r>
            <a:br>
              <a:rPr lang="en-US" dirty="0"/>
            </a:br>
            <a:r>
              <a:rPr lang="pt" dirty="0"/>
              <a:t>para inserir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195316" y="4799410"/>
            <a:ext cx="1801368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pt"/>
              <a:t>Clique para editar os estilos de texto mestre</a:t>
            </a:r>
          </a:p>
        </p:txBody>
      </p:sp>
      <p:sp>
        <p:nvSpPr>
          <p:cNvPr id="17" name="Picture Placeholder" descr="Esta foto é apenas um 'espaço reservado'. Arraste ou solte sua foto aqui ou clique e toque no centro para inserir uma f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4902708" y="2286000"/>
            <a:ext cx="2386584" cy="2286000"/>
          </a:xfrm>
          <a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pt" dirty="0"/>
              <a:t>Arraste e solte sua foto aqui </a:t>
            </a:r>
            <a:br>
              <a:rPr lang="en-US" dirty="0"/>
            </a:br>
            <a:r>
              <a:rPr lang="pt" dirty="0"/>
              <a:t>ou clique ou toque no ícone abaixo </a:t>
            </a:r>
            <a:br>
              <a:rPr lang="en-US" dirty="0"/>
            </a:br>
            <a:r>
              <a:rPr lang="pt" dirty="0"/>
              <a:t>para inserir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646670" y="4799409"/>
            <a:ext cx="180136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pt"/>
              <a:t>Clique para editar os estilos de texto mestre</a:t>
            </a:r>
          </a:p>
        </p:txBody>
      </p:sp>
      <p:sp>
        <p:nvSpPr>
          <p:cNvPr id="19" name="Picture Placeholder" descr="Esta foto é apenas um 'espaço reservado'. Arraste ou solte sua foto aqui ou clique e toque no centro para inserir uma f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7354062" y="2286000"/>
            <a:ext cx="2386584" cy="2286000"/>
          </a:xfrm>
          <a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pt" dirty="0"/>
              <a:t>Dag &amp; solte sua foto aqui </a:t>
            </a:r>
            <a:br>
              <a:rPr lang="en-US" dirty="0"/>
            </a:br>
            <a:r>
              <a:rPr lang="pt" dirty="0"/>
              <a:t>ou clique ou toque no ícone abaixo </a:t>
            </a:r>
            <a:br>
              <a:rPr lang="en-US" dirty="0"/>
            </a:br>
            <a:r>
              <a:rPr lang="pt" dirty="0"/>
              <a:t>para inserir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B1B6F72-F14C-40F1-8B29-8620AA34DC6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0098024" y="4799409"/>
            <a:ext cx="180136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pt"/>
              <a:t>Clique para editar os estilos de texto mestre</a:t>
            </a:r>
          </a:p>
        </p:txBody>
      </p:sp>
      <p:sp>
        <p:nvSpPr>
          <p:cNvPr id="20" name="Picture Placeholder" descr="Esta foto é apenas um 'espaço reservado'. Arraste ou solte sua foto aqui ou clique e toque no centro para inserir uma foto.">
            <a:extLst>
              <a:ext uri="{FF2B5EF4-FFF2-40B4-BE49-F238E27FC236}">
                <a16:creationId xmlns:a16="http://schemas.microsoft.com/office/drawing/2014/main" id="{2AD682C7-20D7-4ED0-99A7-C8530DAC8612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9805416" y="2286000"/>
            <a:ext cx="2386584" cy="2286000"/>
          </a:xfrm>
          <a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pt" dirty="0"/>
              <a:t>Dag &amp; solte sua foto aqui </a:t>
            </a:r>
            <a:br>
              <a:rPr lang="en-US" dirty="0"/>
            </a:br>
            <a:r>
              <a:rPr lang="pt" dirty="0"/>
              <a:t>ou clique ou toque no ícone abaixo </a:t>
            </a:r>
            <a:br>
              <a:rPr lang="en-US" dirty="0"/>
            </a:br>
            <a:r>
              <a:rPr lang="pt" dirty="0"/>
              <a:t>para inserir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pt" sz="1000" dirty="0">
                <a:solidFill>
                  <a:srgbClr val="A3A3A3"/>
                </a:solidFill>
              </a:rPr>
              <a:t>Layout do ELT</a:t>
            </a:r>
          </a:p>
        </p:txBody>
      </p:sp>
    </p:spTree>
    <p:extLst>
      <p:ext uri="{BB962C8B-B14F-4D97-AF65-F5344CB8AC3E}">
        <p14:creationId xmlns:p14="http://schemas.microsoft.com/office/powerpoint/2010/main" val="358037413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8" pos="4631">
          <p15:clr>
            <a:srgbClr val="5ACBF0"/>
          </p15:clr>
        </p15:guide>
        <p15:guide id="9" pos="4593">
          <p15:clr>
            <a:srgbClr val="5ACBF0"/>
          </p15:clr>
        </p15:guide>
        <p15:guide id="10" pos="6134">
          <p15:clr>
            <a:srgbClr val="5ACBF0"/>
          </p15:clr>
        </p15:guide>
        <p15:guide id="11" pos="1323">
          <p15:clr>
            <a:srgbClr val="5ACBF0"/>
          </p15:clr>
        </p15:guide>
        <p15:guide id="12" pos="2865">
          <p15:clr>
            <a:srgbClr val="5ACBF0"/>
          </p15:clr>
        </p15:guide>
        <p15:guide id="13" pos="4815">
          <p15:clr>
            <a:srgbClr val="5ACBF0"/>
          </p15:clr>
        </p15:guide>
        <p15:guide id="14" pos="6361">
          <p15:clr>
            <a:srgbClr val="5ACBF0"/>
          </p15:clr>
        </p15:guide>
        <p15:guide id="15" orient="horz">
          <p15:clr>
            <a:srgbClr val="5ACBF0"/>
          </p15:clr>
        </p15:guide>
        <p15:guide id="16" pos="1727">
          <p15:clr>
            <a:srgbClr val="5ACBF0"/>
          </p15:clr>
        </p15:guide>
        <p15:guide id="17" pos="2294">
          <p15:clr>
            <a:srgbClr val="5ACBF0"/>
          </p15:clr>
        </p15:guide>
        <p15:guide id="18" pos="3273">
          <p15:clr>
            <a:srgbClr val="5ACBF0"/>
          </p15:clr>
        </p15:guide>
        <p15:guide id="19" pos="4411">
          <p15:clr>
            <a:srgbClr val="5ACBF0"/>
          </p15:clr>
        </p15:guide>
        <p15:guide id="21" pos="6179">
          <p15:clr>
            <a:srgbClr val="5ACBF0"/>
          </p15:clr>
        </p15:guide>
        <p15:guide id="22" pos="1501">
          <p15:clr>
            <a:srgbClr val="5ACBF0"/>
          </p15:clr>
        </p15:guide>
        <p15:guide id="23" pos="1543">
          <p15:clr>
            <a:srgbClr val="5ACBF0"/>
          </p15:clr>
        </p15:guide>
        <p15:guide id="24" pos="3049">
          <p15:clr>
            <a:srgbClr val="5ACBF0"/>
          </p15:clr>
        </p15:guide>
        <p15:guide id="25" pos="3088">
          <p15:clr>
            <a:srgbClr val="5ACBF0"/>
          </p15:clr>
        </p15:guide>
        <p15:guide id="26" pos="5954">
          <p15:clr>
            <a:srgbClr val="5ACBF0"/>
          </p15:clr>
        </p15:guide>
        <p15:guide id="27" pos="3840">
          <p15:clr>
            <a:srgbClr val="5ACBF0"/>
          </p15:clr>
        </p15:guide>
        <p15:guide id="28" pos="5386">
          <p15:clr>
            <a:srgbClr val="5ACBF0"/>
          </p15:clr>
        </p15:guide>
        <p15:guide id="29" pos="753">
          <p15:clr>
            <a:srgbClr val="5ACBF0"/>
          </p15:clr>
        </p15:guide>
        <p15:guide id="30" pos="6927">
          <p15:clr>
            <a:srgbClr val="5ACBF0"/>
          </p15:clr>
        </p15:guide>
      </p15:sldGuideLst>
    </p:ext>
  </p:extLs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8962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pt"/>
              <a:t>Clique para editar o estilo do título principal</a:t>
            </a:r>
          </a:p>
        </p:txBody>
      </p:sp>
      <p:sp>
        <p:nvSpPr>
          <p:cNvPr id="16" name="Picture Placeholder" descr="Esta foto é apenas um 'espaço reservado'. Arraste ou solte sua foto aqui ou clique e toque no centro para inserir uma f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2037906" y="2286000"/>
            <a:ext cx="2313432" cy="2313432"/>
          </a:xfrm>
          <a:prstGeom prst="ellipse">
            <a:avLst/>
          </a:pr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pt" dirty="0"/>
              <a:t>Arraste e solte sua foto </a:t>
            </a:r>
            <a:br>
              <a:rPr lang="en-US" dirty="0"/>
            </a:br>
            <a:r>
              <a:rPr lang="pt" dirty="0"/>
              <a:t>aqui ou clique ou toque no ícone </a:t>
            </a:r>
            <a:br>
              <a:rPr lang="en-US" dirty="0"/>
            </a:br>
            <a:r>
              <a:rPr lang="pt" dirty="0"/>
              <a:t>abaixo para inserir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037906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pt"/>
              <a:t>Clique para editar os estilos de texto mestre</a:t>
            </a:r>
          </a:p>
        </p:txBody>
      </p:sp>
      <p:sp>
        <p:nvSpPr>
          <p:cNvPr id="17" name="Picture Placeholder" descr="Esta foto é apenas um 'espaço reservado'. Arraste ou solte sua foto aqui ou clique e toque no centro para inserir uma f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4939284" y="2286000"/>
            <a:ext cx="2313432" cy="2313432"/>
          </a:xfrm>
          <a:prstGeom prst="ellipse">
            <a:avLst/>
          </a:pr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pt" dirty="0"/>
              <a:t>Arraste e solte sua foto </a:t>
            </a:r>
            <a:br>
              <a:rPr lang="en-US" dirty="0"/>
            </a:br>
            <a:r>
              <a:rPr lang="pt" dirty="0"/>
              <a:t>aqui ou clique ou toque no ícone </a:t>
            </a:r>
            <a:br>
              <a:rPr lang="en-US" dirty="0"/>
            </a:br>
            <a:r>
              <a:rPr lang="pt" dirty="0"/>
              <a:t>abaixo para inserir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39284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pt"/>
              <a:t>Clique para editar os estilos de texto mestre</a:t>
            </a:r>
          </a:p>
        </p:txBody>
      </p:sp>
      <p:sp>
        <p:nvSpPr>
          <p:cNvPr id="18" name="Picture Placeholder" descr="Esta foto é apenas um 'espaço reservado'. Arraste ou solte sua foto aqui ou clique e toque no centro para inserir uma f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7840663" y="2286000"/>
            <a:ext cx="2313432" cy="2313432"/>
          </a:xfrm>
          <a:prstGeom prst="ellipse">
            <a:avLst/>
          </a:prstGeom>
          <a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pt" dirty="0"/>
              <a:t>Arraste e solte sua foto </a:t>
            </a:r>
            <a:br>
              <a:rPr lang="en-US" dirty="0"/>
            </a:br>
            <a:r>
              <a:rPr lang="pt" dirty="0"/>
              <a:t>aqui ou clique ou toque no ícone </a:t>
            </a:r>
            <a:br>
              <a:rPr lang="en-US" dirty="0"/>
            </a:br>
            <a:r>
              <a:rPr lang="pt" dirty="0"/>
              <a:t>abaixo para inserir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840663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pt"/>
              <a:t>Clique para editar os estilos de texto mestre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pt" sz="1000" dirty="0">
                <a:solidFill>
                  <a:srgbClr val="A3A3A3"/>
                </a:solidFill>
              </a:rPr>
              <a:t>Layout do ELT</a:t>
            </a:r>
          </a:p>
        </p:txBody>
      </p:sp>
    </p:spTree>
    <p:extLst>
      <p:ext uri="{BB962C8B-B14F-4D97-AF65-F5344CB8AC3E}">
        <p14:creationId xmlns:p14="http://schemas.microsoft.com/office/powerpoint/2010/main" val="397461767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3840">
          <p15:clr>
            <a:srgbClr val="5ACBF0"/>
          </p15:clr>
        </p15:guide>
        <p15:guide id="4" pos="1283">
          <p15:clr>
            <a:srgbClr val="5ACBF0"/>
          </p15:clr>
        </p15:guide>
        <p15:guide id="5" pos="5666">
          <p15:clr>
            <a:srgbClr val="5ACBF0"/>
          </p15:clr>
        </p15:guide>
        <p15:guide id="6" pos="2741">
          <p15:clr>
            <a:srgbClr val="5ACBF0"/>
          </p15:clr>
        </p15:guide>
        <p15:guide id="7" pos="2012">
          <p15:clr>
            <a:srgbClr val="5ACBF0"/>
          </p15:clr>
        </p15:guide>
        <p15:guide id="8" pos="3109">
          <p15:clr>
            <a:srgbClr val="5ACBF0"/>
          </p15:clr>
        </p15:guide>
        <p15:guide id="9" pos="4570">
          <p15:clr>
            <a:srgbClr val="5ACBF0"/>
          </p15:clr>
        </p15:guide>
        <p15:guide id="11" pos="6397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3" pos="4938">
          <p15:clr>
            <a:srgbClr val="5ACBF0"/>
          </p15:clr>
        </p15:guide>
        <p15:guide id="14" orient="horz" pos="2894">
          <p15:clr>
            <a:srgbClr val="5ACBF0"/>
          </p15:clr>
        </p15:guide>
      </p15:sldGuideLst>
    </p:ext>
  </p:extLs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pt"/>
              <a:t>Clique para editar o estilo do título principal</a:t>
            </a:r>
          </a:p>
        </p:txBody>
      </p:sp>
      <p:sp>
        <p:nvSpPr>
          <p:cNvPr id="16" name="Picture Placeholder" descr="Esta foto é apenas um 'espaço reservado'. Arraste ou solte sua foto aqui ou clique e toque no centro para inserir uma f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2313432" cy="2313432"/>
          </a:xfrm>
          <a:prstGeom prst="ellipse">
            <a:avLst/>
          </a:pr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pt" dirty="0"/>
              <a:t>Arraste e solte sua foto </a:t>
            </a:r>
            <a:br>
              <a:rPr lang="en-US" dirty="0"/>
            </a:br>
            <a:r>
              <a:rPr lang="pt" dirty="0"/>
              <a:t>aqui ou clique ou toque no ícone </a:t>
            </a:r>
            <a:br>
              <a:rPr lang="en-US" dirty="0"/>
            </a:br>
            <a:r>
              <a:rPr lang="pt" dirty="0"/>
              <a:t>abaixo para inserir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pt"/>
              <a:t>Clique para editar os estilos de texto mestre</a:t>
            </a:r>
          </a:p>
        </p:txBody>
      </p:sp>
      <p:sp>
        <p:nvSpPr>
          <p:cNvPr id="17" name="Picture Placeholder" descr="Esta foto é apenas um 'espaço reservado'. Arraste ou solte sua foto aqui ou clique e toque no centro para inserir uma f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3487250" y="2286000"/>
            <a:ext cx="2313432" cy="2313432"/>
          </a:xfrm>
          <a:prstGeom prst="ellipse">
            <a:avLst/>
          </a:pr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pt" dirty="0"/>
              <a:t>Arraste e solte sua foto </a:t>
            </a:r>
            <a:br>
              <a:rPr lang="en-US" dirty="0"/>
            </a:br>
            <a:r>
              <a:rPr lang="pt" dirty="0"/>
              <a:t>aqui ou clique ou toque no ícone </a:t>
            </a:r>
            <a:br>
              <a:rPr lang="en-US" dirty="0"/>
            </a:br>
            <a:r>
              <a:rPr lang="pt" dirty="0"/>
              <a:t>abaixo para inserir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8725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pt"/>
              <a:t>Clique para editar os estilos de texto mestre</a:t>
            </a:r>
          </a:p>
        </p:txBody>
      </p:sp>
      <p:sp>
        <p:nvSpPr>
          <p:cNvPr id="18" name="Picture Placeholder" descr="Esta foto é apenas um 'espaço reservado'. Arraste ou solte sua foto aqui ou clique e toque no centro para inserir uma f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6390300" y="2286000"/>
            <a:ext cx="2313432" cy="2313432"/>
          </a:xfrm>
          <a:prstGeom prst="ellipse">
            <a:avLst/>
          </a:prstGeom>
          <a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pt" dirty="0"/>
              <a:t>Arraste e solte sua foto </a:t>
            </a:r>
            <a:br>
              <a:rPr lang="en-US" dirty="0"/>
            </a:br>
            <a:r>
              <a:rPr lang="pt" dirty="0"/>
              <a:t>aqui ou clique ou toque no ícone </a:t>
            </a:r>
            <a:br>
              <a:rPr lang="en-US" dirty="0"/>
            </a:br>
            <a:r>
              <a:rPr lang="pt" dirty="0"/>
              <a:t>abaixo para inserir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9030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pt"/>
              <a:t>Clique para editar os estilos de texto mestre</a:t>
            </a:r>
          </a:p>
        </p:txBody>
      </p:sp>
      <p:sp>
        <p:nvSpPr>
          <p:cNvPr id="11" name="Picture Placeholder" descr="Esta foto é apenas um 'espaço reservado'. Arraste ou solte sua foto aqui ou clique e toque no centro para inserir uma f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9293351" y="2286000"/>
            <a:ext cx="2313432" cy="2313432"/>
          </a:xfrm>
          <a:prstGeom prst="ellipse">
            <a:avLst/>
          </a:prstGeom>
          <a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pt" dirty="0"/>
              <a:t>Arraste e solte sua foto </a:t>
            </a:r>
            <a:br>
              <a:rPr lang="en-US" dirty="0"/>
            </a:br>
            <a:r>
              <a:rPr lang="pt" dirty="0"/>
              <a:t>aqui ou clique ou toque no ícone </a:t>
            </a:r>
            <a:br>
              <a:rPr lang="en-US" dirty="0"/>
            </a:br>
            <a:r>
              <a:rPr lang="pt" dirty="0"/>
              <a:t>abaixo para inserir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293351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pt"/>
              <a:t>Clique para editar os estilos de texto mestre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pt" sz="1000" dirty="0">
                <a:solidFill>
                  <a:srgbClr val="A3A3A3"/>
                </a:solidFill>
              </a:rPr>
              <a:t>Layout do ELT</a:t>
            </a:r>
          </a:p>
        </p:txBody>
      </p:sp>
    </p:spTree>
    <p:extLst>
      <p:ext uri="{BB962C8B-B14F-4D97-AF65-F5344CB8AC3E}">
        <p14:creationId xmlns:p14="http://schemas.microsoft.com/office/powerpoint/2010/main" val="41933605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4025">
          <p15:clr>
            <a:srgbClr val="5ACBF0"/>
          </p15:clr>
        </p15:guide>
        <p15:guide id="5" pos="5854">
          <p15:clr>
            <a:srgbClr val="5ACBF0"/>
          </p15:clr>
        </p15:guide>
        <p15:guide id="7" pos="3654">
          <p15:clr>
            <a:srgbClr val="5ACBF0"/>
          </p15:clr>
        </p15:guide>
        <p15:guide id="8" pos="2195">
          <p15:clr>
            <a:srgbClr val="5ACBF0"/>
          </p15:clr>
        </p15:guide>
        <p15:guide id="10" pos="2926">
          <p15:clr>
            <a:srgbClr val="5ACBF0"/>
          </p15:clr>
        </p15:guide>
        <p15:guide id="11" pos="4756">
          <p15:clr>
            <a:srgbClr val="5ACBF0"/>
          </p15:clr>
        </p15:guide>
        <p15:guide id="12" pos="6581">
          <p15:clr>
            <a:srgbClr val="5ACBF0"/>
          </p15:clr>
        </p15:guide>
        <p15:guide id="13" pos="1097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26">
          <p15:clr>
            <a:srgbClr val="5ACBF0"/>
          </p15:clr>
        </p15:guide>
        <p15:guide id="18" pos="5483">
          <p15:clr>
            <a:srgbClr val="5ACBF0"/>
          </p15:clr>
        </p15:guide>
        <p15:guide id="19" orient="horz" pos="2898">
          <p15:clr>
            <a:srgbClr val="5ACBF0"/>
          </p15:clr>
        </p15:guide>
      </p15:sldGuideLst>
    </p:ext>
  </p:extLs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pt"/>
              <a:t>Clique para editar o estilo do título principal</a:t>
            </a:r>
          </a:p>
        </p:txBody>
      </p:sp>
      <p:sp>
        <p:nvSpPr>
          <p:cNvPr id="16" name="Picture Placeholder" descr="Esta foto é apenas um 'espaço reservado'. Arraste ou solte sua foto aqui ou clique e toque no centro para inserir uma f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1737360" cy="1737360"/>
          </a:xfrm>
          <a:prstGeom prst="ellipse">
            <a:avLst/>
          </a:pr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pt" dirty="0"/>
              <a:t>Arraste e solte sua foto </a:t>
            </a:r>
            <a:br>
              <a:rPr lang="en-US" dirty="0"/>
            </a:br>
            <a:r>
              <a:rPr lang="pt" dirty="0"/>
              <a:t>aqui ou clique ou toque no ícone </a:t>
            </a:r>
            <a:br>
              <a:rPr lang="en-US" dirty="0"/>
            </a:br>
            <a:r>
              <a:rPr lang="pt" dirty="0"/>
              <a:t>abaixo para inserir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pt"/>
              <a:t>Clique para editar os estilos de texto mestre</a:t>
            </a:r>
          </a:p>
        </p:txBody>
      </p:sp>
      <p:sp>
        <p:nvSpPr>
          <p:cNvPr id="17" name="Picture Placeholder" descr="Esta foto é apenas um 'espaço reservado'. Arraste ou solte sua foto aqui ou clique e toque no centro para inserir uma f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2905506" y="2286000"/>
            <a:ext cx="1737360" cy="1737360"/>
          </a:xfrm>
          <a:prstGeom prst="ellipse">
            <a:avLst/>
          </a:pr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pt" dirty="0"/>
              <a:t>Arraste e solte sua foto </a:t>
            </a:r>
            <a:br>
              <a:rPr lang="en-US" dirty="0"/>
            </a:br>
            <a:r>
              <a:rPr lang="pt" dirty="0"/>
              <a:t>aqui ou clique ou toque no ícone </a:t>
            </a:r>
            <a:br>
              <a:rPr lang="en-US" dirty="0"/>
            </a:br>
            <a:r>
              <a:rPr lang="pt" dirty="0"/>
              <a:t>abaixo para inserir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905506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pt"/>
              <a:t>Clique para editar os estilos de texto mestre</a:t>
            </a:r>
          </a:p>
        </p:txBody>
      </p:sp>
      <p:sp>
        <p:nvSpPr>
          <p:cNvPr id="18" name="Picture Placeholder" descr="Esta foto é apenas um 'espaço reservado'. Arraste ou solte sua foto aqui ou clique e toque no centro para inserir uma f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5227320" y="2286000"/>
            <a:ext cx="1737360" cy="1737360"/>
          </a:xfrm>
          <a:prstGeom prst="ellipse">
            <a:avLst/>
          </a:prstGeom>
          <a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pt" dirty="0"/>
              <a:t>Arraste e solte sua foto </a:t>
            </a:r>
            <a:br>
              <a:rPr lang="en-US" dirty="0"/>
            </a:br>
            <a:r>
              <a:rPr lang="pt" dirty="0"/>
              <a:t>aqui ou clique ou toque no ícone </a:t>
            </a:r>
            <a:br>
              <a:rPr lang="en-US" dirty="0"/>
            </a:br>
            <a:r>
              <a:rPr lang="pt" dirty="0"/>
              <a:t>abaixo para inserir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227320" y="4235451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pt"/>
              <a:t>Clique para editar os estilos de texto mestre</a:t>
            </a:r>
          </a:p>
        </p:txBody>
      </p:sp>
      <p:sp>
        <p:nvSpPr>
          <p:cNvPr id="11" name="Picture Placeholder" descr="Esta foto é apenas um 'espaço reservado'. Arraste ou solte sua foto aqui ou clique e toque no centro para inserir uma f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7548118" y="2286000"/>
            <a:ext cx="1737360" cy="1737360"/>
          </a:xfrm>
          <a:prstGeom prst="ellipse">
            <a:avLst/>
          </a:prstGeom>
          <a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pt" dirty="0"/>
              <a:t>Arraste e solte sua foto </a:t>
            </a:r>
            <a:br>
              <a:rPr lang="en-US" dirty="0"/>
            </a:br>
            <a:r>
              <a:rPr lang="pt" dirty="0"/>
              <a:t>aqui ou clique ou toque no ícone </a:t>
            </a:r>
            <a:br>
              <a:rPr lang="en-US" dirty="0"/>
            </a:br>
            <a:r>
              <a:rPr lang="pt" dirty="0"/>
              <a:t>abaixo para inserir44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48118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pt"/>
              <a:t>Clique para editar os estilos de texto mestre</a:t>
            </a:r>
          </a:p>
        </p:txBody>
      </p:sp>
      <p:sp>
        <p:nvSpPr>
          <p:cNvPr id="19" name="Picture Placeholder" descr="Esta foto é apenas um 'espaço reservado'. Arraste ou solte sua foto aqui ou clique e toque no centro para inserir uma foto.">
            <a:extLst>
              <a:ext uri="{FF2B5EF4-FFF2-40B4-BE49-F238E27FC236}">
                <a16:creationId xmlns:a16="http://schemas.microsoft.com/office/drawing/2014/main" id="{E4DC3400-0B11-4EA0-9B8D-6FADE6964F37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 bwMode="ltGray">
          <a:xfrm>
            <a:off x="9869423" y="2286000"/>
            <a:ext cx="1737360" cy="1737360"/>
          </a:xfrm>
          <a:prstGeom prst="ellipse">
            <a:avLst/>
          </a:prstGeom>
          <a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pt" dirty="0"/>
              <a:t>Arraste e solte sua foto </a:t>
            </a:r>
            <a:br>
              <a:rPr lang="en-US" dirty="0"/>
            </a:br>
            <a:r>
              <a:rPr lang="pt" dirty="0"/>
              <a:t>aqui ou clique ou toque no ícone </a:t>
            </a:r>
            <a:br>
              <a:rPr lang="en-US" dirty="0"/>
            </a:br>
            <a:r>
              <a:rPr lang="pt" dirty="0"/>
              <a:t>abaixo para inserir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133C357E-ECC0-485F-9033-5D4DEC8774B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869423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pt"/>
              <a:t>Clique para editar os estilos de texto mestre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pt" sz="1000" dirty="0">
                <a:solidFill>
                  <a:srgbClr val="A3A3A3"/>
                </a:solidFill>
              </a:rPr>
              <a:t>Layout do ELT</a:t>
            </a:r>
          </a:p>
        </p:txBody>
      </p:sp>
    </p:spTree>
    <p:extLst>
      <p:ext uri="{BB962C8B-B14F-4D97-AF65-F5344CB8AC3E}">
        <p14:creationId xmlns:p14="http://schemas.microsoft.com/office/powerpoint/2010/main" val="336313127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664">
          <p15:clr>
            <a:srgbClr val="5ACBF0"/>
          </p15:clr>
        </p15:guide>
        <p15:guide id="3" pos="6216">
          <p15:clr>
            <a:srgbClr val="5ACBF0"/>
          </p15:clr>
        </p15:guide>
        <p15:guide id="5" pos="5850">
          <p15:clr>
            <a:srgbClr val="5ACBF0"/>
          </p15:clr>
        </p15:guide>
        <p15:guide id="7" pos="4392">
          <p15:clr>
            <a:srgbClr val="5ACBF0"/>
          </p15:clr>
        </p15:guide>
        <p15:guide id="8" pos="3292">
          <p15:clr>
            <a:srgbClr val="5ACBF0"/>
          </p15:clr>
        </p15:guide>
        <p15:guide id="10" pos="2926">
          <p15:clr>
            <a:srgbClr val="5ACBF0"/>
          </p15:clr>
        </p15:guide>
        <p15:guide id="11" pos="4754">
          <p15:clr>
            <a:srgbClr val="5ACBF0"/>
          </p15:clr>
        </p15:guide>
        <p15:guide id="13" pos="1464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30">
          <p15:clr>
            <a:srgbClr val="5ACBF0"/>
          </p15:clr>
        </p15:guide>
        <p15:guide id="16" orient="horz" pos="2533">
          <p15:clr>
            <a:srgbClr val="5ACBF0"/>
          </p15:clr>
        </p15:guide>
      </p15:sldGuideLst>
    </p:ext>
  </p:extLs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4743B21-6EEC-3EF4-61D4-9DCB5D1091A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1998" cy="685799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9D8AF80-CAD5-4055-80AD-0B31EBCB52A9}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pt" sz="1000" dirty="0">
                <a:solidFill>
                  <a:srgbClr val="A3A3A3"/>
                </a:solidFill>
              </a:rPr>
              <a:t>Layout do ELT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92806E0-4234-C356-71A2-C42C860873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6" y="2365386"/>
            <a:ext cx="621792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pt"/>
              <a:t>Agenda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C6A11E25-399F-C5CA-1967-060774C44AF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5216" y="3364882"/>
            <a:ext cx="6217920" cy="276999"/>
          </a:xfrm>
          <a:noFill/>
        </p:spPr>
        <p:txBody>
          <a:bodyPr lIns="0" tIns="0" rIns="0" bIns="0">
            <a:spAutoFit/>
          </a:bodyPr>
          <a:lstStyle>
            <a:lvl1pPr marL="342900" indent="-342900"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pt"/>
              <a:t>Item da ordem do dia</a:t>
            </a:r>
          </a:p>
        </p:txBody>
      </p:sp>
    </p:spTree>
    <p:extLst>
      <p:ext uri="{BB962C8B-B14F-4D97-AF65-F5344CB8AC3E}">
        <p14:creationId xmlns:p14="http://schemas.microsoft.com/office/powerpoint/2010/main" val="226747303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pos="2376">
          <p15:clr>
            <a:srgbClr val="5ACBF0"/>
          </p15:clr>
        </p15:guide>
        <p15:guide id="32" orient="horz" pos="1455">
          <p15:clr>
            <a:srgbClr val="5ACBF0"/>
          </p15:clr>
        </p15:guide>
      </p15:sldGuideLst>
    </p:ext>
  </p:extLs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6" y="2309812"/>
            <a:ext cx="3182027" cy="3959225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pt"/>
              <a:t>Título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56100" y="2309812"/>
            <a:ext cx="7253288" cy="3959223"/>
          </a:xfrm>
        </p:spPr>
        <p:txBody>
          <a:bodyPr anchor="t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pt"/>
              <a:t>Clique para editar os estilos de texto mestre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85216" y="2019300"/>
            <a:ext cx="3182112" cy="0"/>
          </a:xfrm>
          <a:prstGeom prst="line">
            <a:avLst/>
          </a:prstGeom>
          <a:ln w="28575">
            <a:solidFill>
              <a:srgbClr val="8DC8E8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D8AF80-CAD5-4055-80AD-0B31EBCB52A9}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pt" sz="1000" dirty="0">
                <a:solidFill>
                  <a:srgbClr val="A3A3A3"/>
                </a:solidFill>
              </a:rPr>
              <a:t>Layout do ELT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54523" y="2019300"/>
            <a:ext cx="7254865" cy="0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327943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pos="2376">
          <p15:clr>
            <a:srgbClr val="5ACBF0"/>
          </p15:clr>
        </p15:guide>
        <p15:guide id="32" orient="horz" pos="1455">
          <p15:clr>
            <a:srgbClr val="5ACBF0"/>
          </p15:clr>
        </p15:guide>
      </p15:sldGuideLst>
    </p:ext>
  </p:extLs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788"/>
            <a:ext cx="3182027" cy="5683250"/>
          </a:xfrm>
        </p:spPr>
        <p:txBody>
          <a:bodyPr anchor="ctr"/>
          <a:lstStyle>
            <a:lvl1pPr>
              <a:defRPr/>
            </a:lvl1pPr>
          </a:lstStyle>
          <a:p>
            <a:r>
              <a:rPr lang="pt"/>
              <a:t>Título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1888" y="585788"/>
            <a:ext cx="6667500" cy="5683249"/>
          </a:xfrm>
        </p:spPr>
        <p:txBody>
          <a:bodyPr anchor="ctr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pt"/>
              <a:t>Clique para editar os estilos de texto mestre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356100" y="2578100"/>
            <a:ext cx="0" cy="1701800"/>
          </a:xfrm>
          <a:prstGeom prst="line">
            <a:avLst/>
          </a:prstGeom>
          <a:ln w="28575">
            <a:solidFill>
              <a:srgbClr val="8DC8E8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pt" sz="1000" dirty="0">
                <a:solidFill>
                  <a:srgbClr val="A3A3A3"/>
                </a:solidFill>
              </a:rPr>
              <a:t>Layout do ELT</a:t>
            </a:r>
          </a:p>
        </p:txBody>
      </p:sp>
    </p:spTree>
    <p:extLst>
      <p:ext uri="{BB962C8B-B14F-4D97-AF65-F5344CB8AC3E}">
        <p14:creationId xmlns:p14="http://schemas.microsoft.com/office/powerpoint/2010/main" val="366231142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pt"/>
              <a:t>Clique para editar o estilo do título principal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1436688"/>
            <a:ext cx="12192000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rgbClr val="8DC8E8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pt"/>
              <a:t>Clique para inserir o título</a:t>
            </a:r>
          </a:p>
        </p:txBody>
      </p:sp>
      <p:sp>
        <p:nvSpPr>
          <p:cNvPr id="5" name="Text Placeholder 4" descr="Esse layout só deve ser usado para código de desenvolvedor. A fonte usada é uma fonte monoespaçada que é ideal para mostrar código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2099310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pt"/>
              <a:t>Clique para editar os estilos de texto mestre</a:t>
            </a:r>
          </a:p>
        </p:txBody>
      </p:sp>
    </p:spTree>
    <p:extLst>
      <p:ext uri="{BB962C8B-B14F-4D97-AF65-F5344CB8AC3E}">
        <p14:creationId xmlns:p14="http://schemas.microsoft.com/office/powerpoint/2010/main" val="57610199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pt"/>
              <a:t>Clique para editar o estilo do título principal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230681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pt"/>
              <a:t>Clique para editar o texto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2827138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282713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rgbClr val="8DC8E8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pt"/>
              <a:t>Clique para inserir o título</a:t>
            </a:r>
          </a:p>
        </p:txBody>
      </p:sp>
      <p:sp>
        <p:nvSpPr>
          <p:cNvPr id="13" name="Text Placeholder 4" descr="Esse layout só deve ser usado para código de desenvolvedor. A fonte usada é uma fonte monoespaçada que é ideal para mostrar código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3491219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pt"/>
              <a:t>Clique para editar ou colar o código</a:t>
            </a:r>
          </a:p>
        </p:txBody>
      </p:sp>
    </p:spTree>
    <p:extLst>
      <p:ext uri="{BB962C8B-B14F-4D97-AF65-F5344CB8AC3E}">
        <p14:creationId xmlns:p14="http://schemas.microsoft.com/office/powerpoint/2010/main" val="376948269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1776">
          <p15:clr>
            <a:srgbClr val="5ACBF0"/>
          </p15:clr>
        </p15:guide>
        <p15:guide id="5" orient="horz" pos="2197">
          <p15:clr>
            <a:srgbClr val="5ACBF0"/>
          </p15:clr>
        </p15:guide>
        <p15:guide id="6" orient="horz" pos="773">
          <p15:clr>
            <a:srgbClr val="5ACBF0"/>
          </p15:clr>
        </p15:guide>
      </p15:sldGuideLst>
    </p:ext>
  </p:extLs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0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224580"/>
            <a:ext cx="11018520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pt"/>
              <a:t>Clique para editar o estilo do título principal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rgbClr val="8DC8E8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pt"/>
              <a:t>Clique para inserir o título</a:t>
            </a:r>
          </a:p>
        </p:txBody>
      </p:sp>
      <p:sp>
        <p:nvSpPr>
          <p:cNvPr id="13" name="Text Placeholder 4" descr="Esse layout só deve ser usado para código de desenvolvedor. A fonte usada é uma fonte monoespaçada que é ideal para mostrar código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660508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pt"/>
              <a:t>Clique para editar ou colar o código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1152" y="4996505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pt"/>
              <a:t>Clique para editar o texto</a:t>
            </a:r>
          </a:p>
        </p:txBody>
      </p:sp>
    </p:spTree>
    <p:extLst>
      <p:ext uri="{BB962C8B-B14F-4D97-AF65-F5344CB8AC3E}">
        <p14:creationId xmlns:p14="http://schemas.microsoft.com/office/powerpoint/2010/main" val="315480499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2661">
          <p15:clr>
            <a:srgbClr val="5ACBF0"/>
          </p15:clr>
        </p15:guide>
        <p15:guide id="5" orient="horz" pos="3147">
          <p15:clr>
            <a:srgbClr val="5ACBF0"/>
          </p15:clr>
        </p15:guide>
        <p15:guide id="6" orient="horz" pos="419">
          <p15:clr>
            <a:srgbClr val="5ACBF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18223"/>
            <a:ext cx="9144000" cy="615553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pt"/>
              <a:t>Nome do evento ou título da apresentação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pt"/>
              <a:t>Nome do locutor ou texto da legenda</a:t>
            </a:r>
          </a:p>
        </p:txBody>
      </p:sp>
      <p:pic>
        <p:nvPicPr>
          <p:cNvPr id="6" name="MS logo gray - EMF" descr="Logotipo da Microsoft, versão em texto cinza">
            <a:extLst>
              <a:ext uri="{FF2B5EF4-FFF2-40B4-BE49-F238E27FC236}">
                <a16:creationId xmlns:a16="http://schemas.microsoft.com/office/drawing/2014/main" id="{3B0D12AE-ADCF-1091-117F-BB03F7EC506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3970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 xmlns:a14="http://schemas.microsoft.com/office/drawing/2010/main" xmlns:p15="http://schemas.microsoft.com/office/powerpoint/2012/main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Right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2BB27-7DA5-4478-8C18-C1FFEE20AA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4040887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pt"/>
              <a:t>Clique para editar o título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8965" y="1338139"/>
            <a:ext cx="4040185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pt"/>
              <a:t>Clique para editar o texto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205984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11763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rgbClr val="8DC8E8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pt"/>
              <a:t>Clique para inserir o título</a:t>
            </a:r>
          </a:p>
        </p:txBody>
      </p:sp>
      <p:sp>
        <p:nvSpPr>
          <p:cNvPr id="13" name="Text Placeholder 4" descr="Esse layout só deve ser usado para código de desenvolvedor. A fonte usada é uma fonte monoespaçada que é ideal para mostrar código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00725" y="709187"/>
            <a:ext cx="5801961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pt"/>
              <a:t>Clique para editar ou colar o código</a:t>
            </a:r>
          </a:p>
        </p:txBody>
      </p:sp>
    </p:spTree>
    <p:extLst>
      <p:ext uri="{BB962C8B-B14F-4D97-AF65-F5344CB8AC3E}">
        <p14:creationId xmlns:p14="http://schemas.microsoft.com/office/powerpoint/2010/main" val="284326624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45">
          <p15:clr>
            <a:srgbClr val="5ACBF0"/>
          </p15:clr>
        </p15:guide>
        <p15:guide id="4" orient="horz" pos="843">
          <p15:clr>
            <a:srgbClr val="5ACBF0"/>
          </p15:clr>
        </p15:guide>
        <p15:guide id="7" pos="3283">
          <p15:clr>
            <a:srgbClr val="5ACBF0"/>
          </p15:clr>
        </p15:guide>
        <p15:guide id="8" pos="3654">
          <p15:clr>
            <a:srgbClr val="5ACBF0"/>
          </p15:clr>
        </p15:guide>
        <p15:guide id="9" pos="2916">
          <p15:clr>
            <a:srgbClr val="5ACBF0"/>
          </p15:clr>
        </p15:guide>
      </p15:sldGuideLst>
    </p:ext>
  </p:extLs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Left s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-2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B14A7D-C409-4A7C-9D82-A2E5DBB8AB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75549" y="457200"/>
            <a:ext cx="4031233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pt"/>
              <a:t>Clique para editar o título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1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rgbClr val="8DC8E8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pt"/>
              <a:t>Clique para inserir o título</a:t>
            </a:r>
          </a:p>
        </p:txBody>
      </p:sp>
      <p:sp>
        <p:nvSpPr>
          <p:cNvPr id="13" name="Text Placeholder 4" descr="Esse layout só deve ser usado para código de desenvolvedor. A fonte usada é uma fonte monoespaçada que é ideal para mostrar código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199" y="706011"/>
            <a:ext cx="5819775" cy="369332"/>
          </a:xfrm>
        </p:spPr>
        <p:txBody>
          <a:bodyPr/>
          <a:lstStyle>
            <a:lvl1pPr marL="0" indent="0">
              <a:buNone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pt"/>
              <a:t>Clique para editar ou colar o código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575550" y="1336675"/>
            <a:ext cx="4033838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pt"/>
              <a:t>Clique para editar o texto</a:t>
            </a:r>
          </a:p>
        </p:txBody>
      </p:sp>
    </p:spTree>
    <p:extLst>
      <p:ext uri="{BB962C8B-B14F-4D97-AF65-F5344CB8AC3E}">
        <p14:creationId xmlns:p14="http://schemas.microsoft.com/office/powerpoint/2010/main" val="78140108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36">
          <p15:clr>
            <a:srgbClr val="5ACBF0"/>
          </p15:clr>
        </p15:guide>
        <p15:guide id="4" orient="horz" pos="839">
          <p15:clr>
            <a:srgbClr val="5ACBF0"/>
          </p15:clr>
        </p15:guide>
        <p15:guide id="6" pos="4402">
          <p15:clr>
            <a:srgbClr val="5ACBF0"/>
          </p15:clr>
        </p15:guide>
        <p15:guide id="7" pos="4034">
          <p15:clr>
            <a:srgbClr val="5ACBF0"/>
          </p15:clr>
        </p15:guide>
        <p15:guide id="8" pos="4772">
          <p15:clr>
            <a:srgbClr val="5ACBF0"/>
          </p15:clr>
        </p15:guide>
      </p15:sldGuideLst>
    </p:ext>
  </p:extLs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 Default">
    <p:bg>
      <p:bgPr>
        <a:solidFill>
          <a:srgbClr val="2A44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2A1F847-CE64-A34B-15E6-0B12962D9A5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1998" cy="685799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3"/>
            <a:ext cx="621792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FFFFFF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pt"/>
              <a:t>Título da demonstração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6217920" cy="276999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pt"/>
              <a:t>Nome do palestrante</a:t>
            </a:r>
          </a:p>
        </p:txBody>
      </p:sp>
    </p:spTree>
    <p:extLst>
      <p:ext uri="{BB962C8B-B14F-4D97-AF65-F5344CB8AC3E}">
        <p14:creationId xmlns:p14="http://schemas.microsoft.com/office/powerpoint/2010/main" val="18596676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 xmlns:p15="http://schemas.microsoft.com/office/powerpoint/2012/main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9910ED8-6683-3113-11A0-87FDEDCB5F6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1998" cy="685799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3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pt"/>
              <a:t>Título da demonstração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276999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pt"/>
              <a:t>Nome do palestrante</a:t>
            </a:r>
          </a:p>
        </p:txBody>
      </p:sp>
    </p:spTree>
    <p:extLst>
      <p:ext uri="{BB962C8B-B14F-4D97-AF65-F5344CB8AC3E}">
        <p14:creationId xmlns:p14="http://schemas.microsoft.com/office/powerpoint/2010/main" val="3559631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 xmlns:a14="http://schemas.microsoft.com/office/drawing/2010/main" xmlns:p15="http://schemas.microsoft.com/office/powerpoint/2012/main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Default">
    <p:bg>
      <p:bgPr>
        <a:solidFill>
          <a:srgbClr val="2A44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2280CCC-ED0A-7299-2F0C-04B3B632D26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1998" cy="685799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667512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FFFFFF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pt"/>
              <a:t>Título da seção</a:t>
            </a:r>
          </a:p>
        </p:txBody>
      </p:sp>
    </p:spTree>
    <p:extLst>
      <p:ext uri="{BB962C8B-B14F-4D97-AF65-F5344CB8AC3E}">
        <p14:creationId xmlns:p14="http://schemas.microsoft.com/office/powerpoint/2010/main" val="26769858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 xmlns:p15="http://schemas.microsoft.com/office/powerpoint/2012/main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D6CA415-A5FB-D147-7F62-071747C7A9E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1998" cy="685799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pt"/>
              <a:t>Título da seção</a:t>
            </a:r>
          </a:p>
        </p:txBody>
      </p:sp>
    </p:spTree>
    <p:extLst>
      <p:ext uri="{BB962C8B-B14F-4D97-AF65-F5344CB8AC3E}">
        <p14:creationId xmlns:p14="http://schemas.microsoft.com/office/powerpoint/2010/main" val="2673743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 xmlns:a14="http://schemas.microsoft.com/office/drawing/2010/main" xmlns:p15="http://schemas.microsoft.com/office/powerpoint/2012/main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6137863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6BECA11-4670-8B49-F843-C899C1EDACF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191996" cy="6857997"/>
          </a:xfrm>
          <a:prstGeom prst="rect">
            <a:avLst/>
          </a:prstGeom>
        </p:spPr>
      </p:pic>
      <p:sp>
        <p:nvSpPr>
          <p:cNvPr id="6" name="Text Placeholder 13">
            <a:hlinkClick r:id="rId3"/>
            <a:extLst>
              <a:ext uri="{FF2B5EF4-FFF2-40B4-BE49-F238E27FC236}">
                <a16:creationId xmlns:a16="http://schemas.microsoft.com/office/drawing/2014/main" id="{297A7F61-89E7-54A4-C163-207141C5710F}"/>
              </a:ext>
            </a:extLst>
          </p:cNvPr>
          <p:cNvSpPr txBox="1">
            <a:spLocks/>
          </p:cNvSpPr>
          <p:nvPr userDrawn="1"/>
        </p:nvSpPr>
        <p:spPr>
          <a:xfrm>
            <a:off x="4622799" y="4010371"/>
            <a:ext cx="2951480" cy="596860"/>
          </a:xfrm>
          <a:prstGeom prst="roundRect">
            <a:avLst>
              <a:gd name="adj" fmla="val 12775"/>
            </a:avLst>
          </a:prstGeom>
          <a:solidFill>
            <a:srgbClr val="FFFFFF"/>
          </a:solidFill>
          <a:ln w="6350">
            <a:solidFill>
              <a:srgbClr val="000000"/>
            </a:solidFill>
          </a:ln>
        </p:spPr>
        <p:txBody>
          <a:bodyPr vert="horz" wrap="square" lIns="91440" tIns="91440" rIns="91440" bIns="91440" rtlCol="0" anchor="ctr" anchorCtr="0">
            <a:sp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Sans Display" pitchFamily="2" charset="0"/>
              </a:defRPr>
            </a:lvl1pPr>
            <a:lvl2pPr marL="2286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pt" sz="2400" b="0" i="0" u="none" strike="noStrike" kern="1200" cap="none" spc="0" normalizeH="0" baseline="0" noProof="0" dirty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aka.ms/AISkillsFest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EBE28EC-58E0-E164-47CC-B38149B1BD0A}"/>
              </a:ext>
            </a:extLst>
          </p:cNvPr>
          <p:cNvSpPr txBox="1"/>
          <p:nvPr userDrawn="1"/>
        </p:nvSpPr>
        <p:spPr>
          <a:xfrm>
            <a:off x="4474209" y="3522955"/>
            <a:ext cx="3243579" cy="338554"/>
          </a:xfrm>
          <a:prstGeom prst="rect">
            <a:avLst/>
          </a:prstGeom>
          <a:noFill/>
        </p:spPr>
        <p:txBody>
          <a:bodyPr wrap="square" lIns="0">
            <a:spAutoFit/>
          </a:bodyPr>
          <a:lstStyle/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pt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As atividades acontecem de 8 de abril a 28 de maio de 2025 </a:t>
            </a:r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1A8D9C79-6546-EF12-3932-4FBAB3F0E300}"/>
              </a:ext>
            </a:extLst>
          </p:cNvPr>
          <p:cNvSpPr txBox="1">
            <a:spLocks/>
          </p:cNvSpPr>
          <p:nvPr userDrawn="1"/>
        </p:nvSpPr>
        <p:spPr>
          <a:xfrm>
            <a:off x="582611" y="2625939"/>
            <a:ext cx="11026777" cy="550616"/>
          </a:xfrm>
          <a:prstGeom prst="rect">
            <a:avLst/>
          </a:prstGeom>
        </p:spPr>
        <p:txBody>
          <a:bodyPr lIns="0"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kern="1200" cap="all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2286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61988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5663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pt" sz="2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 Semibold"/>
                <a:ea typeface="+mn-ea"/>
                <a:cs typeface="Segoe UI" panose="020B0502040204020203" pitchFamily="34" charset="0"/>
              </a:rPr>
              <a:t>Inscreva-se para sua próxima sessão</a:t>
            </a:r>
          </a:p>
        </p:txBody>
      </p:sp>
      <p:pic>
        <p:nvPicPr>
          <p:cNvPr id="7" name="Picture 6" descr="Cursor de seta de pixel 3D">
            <a:extLst>
              <a:ext uri="{FF2B5EF4-FFF2-40B4-BE49-F238E27FC236}">
                <a16:creationId xmlns:a16="http://schemas.microsoft.com/office/drawing/2014/main" id="{7754FE99-C15C-41B3-DE58-922B9D4985B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99928" y="4330700"/>
            <a:ext cx="1576156" cy="1576153"/>
          </a:xfrm>
          <a:prstGeom prst="rect">
            <a:avLst/>
          </a:prstGeom>
        </p:spPr>
      </p:pic>
      <p:sp>
        <p:nvSpPr>
          <p:cNvPr id="11" name="Title 4">
            <a:extLst>
              <a:ext uri="{FF2B5EF4-FFF2-40B4-BE49-F238E27FC236}">
                <a16:creationId xmlns:a16="http://schemas.microsoft.com/office/drawing/2014/main" id="{EC07952F-32FB-0D4C-691E-0A1C09E9754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/>
          </p:cNvSpPr>
          <p:nvPr userDrawn="1"/>
        </p:nvSpPr>
        <p:spPr>
          <a:xfrm>
            <a:off x="584201" y="1745153"/>
            <a:ext cx="11025188" cy="830997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R="0" lvl="0" indent="0" algn="ctr" defTabSz="932742" fontAlgn="auto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>
                <a:tab pos="2628900" algn="l"/>
              </a:tabLst>
              <a:defRPr/>
            </a:pPr>
            <a:r>
              <a:rPr lang="pt" sz="6000" b="1" spc="-50" dirty="0">
                <a:ln w="3175">
                  <a:noFill/>
                </a:ln>
                <a:gradFill>
                  <a:gsLst>
                    <a:gs pos="71000">
                      <a:srgbClr val="0078D4">
                        <a:lumMod val="20000"/>
                        <a:lumOff val="80000"/>
                      </a:srgbClr>
                    </a:gs>
                    <a:gs pos="18000">
                      <a:srgbClr val="FFFFFF"/>
                    </a:gs>
                  </a:gsLst>
                  <a:lin ang="3900000" scaled="0"/>
                </a:gradFill>
                <a:latin typeface="+mj-lt"/>
                <a:cs typeface="Segoe UI Semibold"/>
              </a:rPr>
              <a:t>O que você aprenderá a seguir?</a:t>
            </a:r>
          </a:p>
        </p:txBody>
      </p:sp>
    </p:spTree>
    <p:extLst>
      <p:ext uri="{BB962C8B-B14F-4D97-AF65-F5344CB8AC3E}">
        <p14:creationId xmlns:p14="http://schemas.microsoft.com/office/powerpoint/2010/main" val="138314503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orient="horz" pos="2160" userDrawn="1">
          <p15:clr>
            <a:srgbClr val="FBAE40"/>
          </p15:clr>
        </p15:guide>
        <p15:guide id="32" pos="3840" userDrawn="1">
          <p15:clr>
            <a:srgbClr val="FBAE40"/>
          </p15:clr>
        </p15:guide>
      </p15:sldGuideLst>
    </p:ext>
  </p:extLst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83141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Este é um aviso de direitos autorais que deve ser incluído no slide final."/>
          <p:cNvSpPr txBox="1">
            <a:spLocks noChangeArrowheads="1"/>
          </p:cNvSpPr>
          <p:nvPr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pt" sz="700" dirty="0">
                <a:solidFill>
                  <a:schemeClr val="tx1"/>
                </a:solidFill>
                <a:cs typeface="Segoe UI" pitchFamily="34" charset="0"/>
              </a:rPr>
              <a:t>© Direitos autorais Microsoft Corporation. Todos os direitos reservados. </a:t>
            </a:r>
          </a:p>
        </p:txBody>
      </p:sp>
      <p:pic>
        <p:nvPicPr>
          <p:cNvPr id="5" name="MS logo white - EMF" descr="Versão em texto branco do logotipo da Microsoft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5808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pt"/>
              <a:t>Clique para editar o estilo do título principal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pt"/>
              <a:t>Clique para editar os estilos de texto mestre</a:t>
            </a:r>
          </a:p>
          <a:p>
            <a:pPr lvl="1"/>
            <a:r>
              <a:rPr lang="pt"/>
              <a:t>Segundo nível</a:t>
            </a:r>
          </a:p>
          <a:p>
            <a:pPr lvl="2"/>
            <a:r>
              <a:rPr lang="pt"/>
              <a:t>Terceiro nível</a:t>
            </a:r>
          </a:p>
          <a:p>
            <a:pPr lvl="3"/>
            <a:r>
              <a:rPr lang="pt"/>
              <a:t>Quarto nível</a:t>
            </a:r>
          </a:p>
          <a:p>
            <a:pPr lvl="4"/>
            <a:r>
              <a:rPr lang="pt"/>
              <a:t>Quinto nível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662A5-6E2F-47B0-9B6E-E87983D37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pt" sz="1000" dirty="0">
                <a:solidFill>
                  <a:srgbClr val="A3A3A3"/>
                </a:solidFill>
              </a:rPr>
              <a:t>Layout do ELT</a:t>
            </a:r>
          </a:p>
        </p:txBody>
      </p:sp>
    </p:spTree>
    <p:extLst>
      <p:ext uri="{BB962C8B-B14F-4D97-AF65-F5344CB8AC3E}">
        <p14:creationId xmlns:p14="http://schemas.microsoft.com/office/powerpoint/2010/main" val="322482736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pt"/>
              <a:t>Clique para editar o estilo do título principal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pt"/>
              <a:t>Clique para editar os estilos de texto mestre</a:t>
            </a:r>
          </a:p>
          <a:p>
            <a:pPr lvl="1"/>
            <a:r>
              <a:rPr lang="pt"/>
              <a:t>Segundo nível</a:t>
            </a:r>
          </a:p>
          <a:p>
            <a:pPr lvl="2"/>
            <a:r>
              <a:rPr lang="pt"/>
              <a:t>Terceiro nível</a:t>
            </a:r>
          </a:p>
          <a:p>
            <a:pPr lvl="3"/>
            <a:r>
              <a:rPr lang="pt"/>
              <a:t>Quarto nível</a:t>
            </a:r>
          </a:p>
          <a:p>
            <a:pPr lvl="4"/>
            <a:r>
              <a:rPr lang="pt"/>
              <a:t>Quinto nível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pt"/>
              <a:t>Próximo:</a:t>
            </a:r>
          </a:p>
        </p:txBody>
      </p:sp>
    </p:spTree>
    <p:extLst>
      <p:ext uri="{BB962C8B-B14F-4D97-AF65-F5344CB8AC3E}">
        <p14:creationId xmlns:p14="http://schemas.microsoft.com/office/powerpoint/2010/main" val="405231095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 patt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E530C24-163F-15BF-3D01-A8CA8BF26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929718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"/>
              <a:t>Clique para editar o estilo do título principal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pt"/>
              <a:t>Clique para editar os estilos de texto mestre</a:t>
            </a:r>
          </a:p>
          <a:p>
            <a:pPr lvl="1"/>
            <a:r>
              <a:rPr lang="pt"/>
              <a:t>Segundo nível</a:t>
            </a:r>
          </a:p>
          <a:p>
            <a:pPr lvl="2"/>
            <a:r>
              <a:rPr lang="pt"/>
              <a:t>Terceiro nível</a:t>
            </a:r>
          </a:p>
          <a:p>
            <a:pPr lvl="3"/>
            <a:r>
              <a:rPr lang="pt"/>
              <a:t>Quarto nível</a:t>
            </a:r>
          </a:p>
          <a:p>
            <a:pPr lvl="4"/>
            <a:r>
              <a:rPr lang="pt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179657981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"/>
              <a:t>Clique para editar o estilo do título principal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pt"/>
              <a:t>Clique para editar os estilos de texto mestre</a:t>
            </a:r>
          </a:p>
          <a:p>
            <a:pPr lvl="1"/>
            <a:r>
              <a:rPr lang="pt"/>
              <a:t>Segundo nível</a:t>
            </a:r>
          </a:p>
          <a:p>
            <a:pPr lvl="2"/>
            <a:r>
              <a:rPr lang="pt"/>
              <a:t>Terceiro nível</a:t>
            </a:r>
          </a:p>
          <a:p>
            <a:pPr lvl="3"/>
            <a:r>
              <a:rPr lang="pt"/>
              <a:t>Quarto nível</a:t>
            </a:r>
          </a:p>
          <a:p>
            <a:pPr lvl="4"/>
            <a:r>
              <a:rPr lang="pt"/>
              <a:t>Quinto nível</a:t>
            </a:r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A1363FF4-6EF0-D2BC-8DFE-19CC89CD927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200" y="292100"/>
            <a:ext cx="11018520" cy="153888"/>
          </a:xfrm>
        </p:spPr>
        <p:txBody>
          <a:bodyPr/>
          <a:lstStyle>
            <a:lvl1pPr marL="0" indent="0">
              <a:buNone/>
              <a:defRPr sz="1000" cap="all" baseline="0"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pt"/>
              <a:t>Clique para editar o estilo da sobrancelha</a:t>
            </a:r>
          </a:p>
        </p:txBody>
      </p:sp>
    </p:spTree>
    <p:extLst>
      <p:ext uri="{BB962C8B-B14F-4D97-AF65-F5344CB8AC3E}">
        <p14:creationId xmlns:p14="http://schemas.microsoft.com/office/powerpoint/2010/main" val="23210570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"/>
              <a:t>Clique para editar o estilo do título principal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B7A288-CDAC-4184-9F73-137C95F5E64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84200" y="1435100"/>
            <a:ext cx="5211763" cy="4833938"/>
          </a:xfrm>
        </p:spPr>
        <p:txBody>
          <a:bodyPr/>
          <a:lstStyle/>
          <a:p>
            <a:pPr lvl="0"/>
            <a:r>
              <a:rPr lang="pt"/>
              <a:t>Clique para editar os estilos de texto mestre</a:t>
            </a:r>
          </a:p>
          <a:p>
            <a:pPr lvl="1"/>
            <a:r>
              <a:rPr lang="pt"/>
              <a:t>Segundo nível</a:t>
            </a:r>
          </a:p>
          <a:p>
            <a:pPr lvl="2"/>
            <a:r>
              <a:rPr lang="pt"/>
              <a:t>Terceiro nível</a:t>
            </a:r>
          </a:p>
          <a:p>
            <a:pPr lvl="3"/>
            <a:r>
              <a:rPr lang="pt"/>
              <a:t>Quarto nível</a:t>
            </a:r>
          </a:p>
          <a:p>
            <a:pPr lvl="4"/>
            <a:r>
              <a:rPr lang="pt"/>
              <a:t>Quinto nível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EC22105-78D6-4753-94FA-3DA949361A9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89688" y="1435100"/>
            <a:ext cx="5219700" cy="4833938"/>
          </a:xfrm>
        </p:spPr>
        <p:txBody>
          <a:bodyPr/>
          <a:lstStyle/>
          <a:p>
            <a:pPr lvl="0"/>
            <a:r>
              <a:rPr lang="pt"/>
              <a:t>Clique para editar os estilos de texto mestre</a:t>
            </a:r>
          </a:p>
          <a:p>
            <a:pPr lvl="1"/>
            <a:r>
              <a:rPr lang="pt"/>
              <a:t>Segundo nível</a:t>
            </a:r>
          </a:p>
          <a:p>
            <a:pPr lvl="2"/>
            <a:r>
              <a:rPr lang="pt"/>
              <a:t>Terceiro nível</a:t>
            </a:r>
          </a:p>
          <a:p>
            <a:pPr lvl="3"/>
            <a:r>
              <a:rPr lang="pt"/>
              <a:t>Quarto nível</a:t>
            </a:r>
          </a:p>
          <a:p>
            <a:pPr lvl="4"/>
            <a:r>
              <a:rPr lang="pt"/>
              <a:t>Quinto nível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6A123D-3A27-499F-9210-3E0D7CED3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pt" sz="1000" dirty="0">
                <a:solidFill>
                  <a:srgbClr val="A3A3A3"/>
                </a:solidFill>
              </a:rPr>
              <a:t>Layout do ELT</a:t>
            </a:r>
          </a:p>
        </p:txBody>
      </p:sp>
    </p:spTree>
    <p:extLst>
      <p:ext uri="{BB962C8B-B14F-4D97-AF65-F5344CB8AC3E}">
        <p14:creationId xmlns:p14="http://schemas.microsoft.com/office/powerpoint/2010/main" val="163091465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pt"/>
              <a:t>Clique para editar o estilo do título principal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pt"/>
              <a:t>Clique para editar os estilos de texto mestre</a:t>
            </a:r>
          </a:p>
          <a:p>
            <a:pPr lvl="1"/>
            <a:r>
              <a:rPr lang="pt"/>
              <a:t>Segundo nível</a:t>
            </a:r>
          </a:p>
          <a:p>
            <a:pPr lvl="2"/>
            <a:r>
              <a:rPr lang="pt"/>
              <a:t>Terceiro nível</a:t>
            </a:r>
          </a:p>
          <a:p>
            <a:pPr lvl="3"/>
            <a:r>
              <a:rPr lang="pt"/>
              <a:t>Quarto nível</a:t>
            </a:r>
          </a:p>
          <a:p>
            <a:pPr lvl="4"/>
            <a:r>
              <a:rPr lang="pt"/>
              <a:t>Quinto nível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pt"/>
              <a:t>Clique para editar os estilos de texto mestre</a:t>
            </a:r>
          </a:p>
          <a:p>
            <a:pPr lvl="1"/>
            <a:r>
              <a:rPr lang="pt"/>
              <a:t>Segundo nível</a:t>
            </a:r>
          </a:p>
          <a:p>
            <a:pPr lvl="2"/>
            <a:r>
              <a:rPr lang="pt"/>
              <a:t>Terceiro nível</a:t>
            </a:r>
          </a:p>
          <a:p>
            <a:pPr lvl="3"/>
            <a:r>
              <a:rPr lang="pt"/>
              <a:t>Quarto nível</a:t>
            </a:r>
          </a:p>
          <a:p>
            <a:pPr lvl="4"/>
            <a:r>
              <a:rPr lang="pt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367624214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pt"/>
              <a:t>Clique para editar o estilo do título principal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D525736-DEE8-4391-8135-23DE064005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pt"/>
              <a:t>Clique para editar os estilos de texto mestre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8E90344-0294-48E2-AAF0-601BB99500E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66750" indent="-152400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pt"/>
              <a:t>Clique para editar os estilos de texto mestre</a:t>
            </a:r>
          </a:p>
          <a:p>
            <a:pPr lvl="1"/>
            <a:r>
              <a:rPr lang="pt"/>
              <a:t>Segundo nível</a:t>
            </a:r>
          </a:p>
          <a:p>
            <a:pPr lvl="2"/>
            <a:r>
              <a:rPr lang="pt"/>
              <a:t>Terceiro nível</a:t>
            </a:r>
          </a:p>
          <a:p>
            <a:pPr lvl="3"/>
            <a:r>
              <a:rPr lang="pt"/>
              <a:t>Quarto nível</a:t>
            </a:r>
          </a:p>
          <a:p>
            <a:pPr lvl="4"/>
            <a:r>
              <a:rPr lang="pt"/>
              <a:t>Quinto nível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B4F729D4-B1F1-45F2-A06A-40234B19C88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pt"/>
              <a:t>Clique para editar os estilos de texto mestre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1F896FB-325C-4849-B372-8DF0D6C056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97625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85800" indent="-136525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pt"/>
              <a:t>Clique para editar os estilos de texto mestre</a:t>
            </a:r>
          </a:p>
          <a:p>
            <a:pPr lvl="1"/>
            <a:r>
              <a:rPr lang="pt"/>
              <a:t>Segundo nível</a:t>
            </a:r>
          </a:p>
          <a:p>
            <a:pPr lvl="2"/>
            <a:r>
              <a:rPr lang="pt"/>
              <a:t>Terceiro nível</a:t>
            </a:r>
          </a:p>
          <a:p>
            <a:pPr lvl="3"/>
            <a:r>
              <a:rPr lang="pt"/>
              <a:t>Quarto nível</a:t>
            </a:r>
          </a:p>
          <a:p>
            <a:pPr lvl="4"/>
            <a:r>
              <a:rPr lang="pt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388613108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Conten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pt"/>
              <a:t>Clique para editar o estilo do título principal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C2759870-0BEA-44DC-A414-1C70D04E35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pt"/>
              <a:t>Clique para editar os estilos de texto mestre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BFEF95FA-F121-4653-B60A-0D068C34546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88963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pt"/>
              <a:t>Clique para editar os estilos de texto mestre</a:t>
            </a:r>
          </a:p>
          <a:p>
            <a:pPr lvl="1"/>
            <a:r>
              <a:rPr lang="pt"/>
              <a:t>Segundo nível</a:t>
            </a:r>
          </a:p>
          <a:p>
            <a:pPr lvl="2"/>
            <a:r>
              <a:rPr lang="pt"/>
              <a:t>Terceiro nível</a:t>
            </a:r>
          </a:p>
          <a:p>
            <a:pPr lvl="3"/>
            <a:r>
              <a:rPr lang="pt"/>
              <a:t>Quarto nível</a:t>
            </a:r>
          </a:p>
          <a:p>
            <a:pPr lvl="4"/>
            <a:r>
              <a:rPr lang="pt"/>
              <a:t>Quinto nível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327262A-D327-4189-AD22-BAD67CF4AB7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pt"/>
              <a:t>Clique para editar os estilos de texto mestre</a:t>
            </a:r>
          </a:p>
        </p:txBody>
      </p:sp>
      <p:sp>
        <p:nvSpPr>
          <p:cNvPr id="17" name="Content Placeholder 14">
            <a:extLst>
              <a:ext uri="{FF2B5EF4-FFF2-40B4-BE49-F238E27FC236}">
                <a16:creationId xmlns:a16="http://schemas.microsoft.com/office/drawing/2014/main" id="{47F8EAA9-0E64-4589-A234-BC31685BE7D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94451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pt"/>
              <a:t>Clique para editar os estilos de texto mestre</a:t>
            </a:r>
          </a:p>
          <a:p>
            <a:pPr lvl="1"/>
            <a:r>
              <a:rPr lang="pt"/>
              <a:t>Segundo nível</a:t>
            </a:r>
          </a:p>
          <a:p>
            <a:pPr lvl="2"/>
            <a:r>
              <a:rPr lang="pt"/>
              <a:t>Terceiro nível</a:t>
            </a:r>
          </a:p>
          <a:p>
            <a:pPr lvl="3"/>
            <a:r>
              <a:rPr lang="pt"/>
              <a:t>Quarto nível</a:t>
            </a:r>
          </a:p>
          <a:p>
            <a:pPr lvl="4"/>
            <a:r>
              <a:rPr lang="pt"/>
              <a:t>Quinto nível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ADFBB8-E1C1-D5AB-8154-CBA2D9EFB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pt" sz="1000" dirty="0">
                <a:solidFill>
                  <a:srgbClr val="A3A3A3"/>
                </a:solidFill>
              </a:rPr>
              <a:t>Layout do ELT</a:t>
            </a:r>
          </a:p>
        </p:txBody>
      </p:sp>
    </p:spTree>
    <p:extLst>
      <p:ext uri="{BB962C8B-B14F-4D97-AF65-F5344CB8AC3E}">
        <p14:creationId xmlns:p14="http://schemas.microsoft.com/office/powerpoint/2010/main" val="165689722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pt"/>
              <a:t>Clique para editar o estilo do título principal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B20F198-3776-433D-85A8-C2B6AC6235F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7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pt"/>
              <a:t>Clique para editar os estilos de texto mestre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97BC59AA-6CF8-4091-8008-21AA9AD8E8B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5217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22263" indent="-150813">
              <a:defRPr lang="en-US" sz="1800" dirty="0"/>
            </a:lvl2pPr>
            <a:lvl3pPr marL="466725" indent="-138113">
              <a:defRPr lang="en-US" dirty="0"/>
            </a:lvl3pPr>
            <a:lvl4pPr marL="595313" indent="-128588">
              <a:defRPr lang="en-US" dirty="0"/>
            </a:lvl4pPr>
            <a:lvl5pPr marL="731838" indent="-122238">
              <a:defRPr lang="en-US" dirty="0"/>
            </a:lvl5pPr>
          </a:lstStyle>
          <a:p>
            <a:pPr lvl="0"/>
            <a:r>
              <a:rPr lang="pt"/>
              <a:t>Clique para editar os estilos de texto mestre</a:t>
            </a:r>
          </a:p>
          <a:p>
            <a:pPr lvl="1"/>
            <a:r>
              <a:rPr lang="pt"/>
              <a:t>Segundo nível</a:t>
            </a:r>
          </a:p>
          <a:p>
            <a:pPr lvl="2"/>
            <a:r>
              <a:rPr lang="pt"/>
              <a:t>Terceiro nível</a:t>
            </a:r>
          </a:p>
          <a:p>
            <a:pPr lvl="3"/>
            <a:r>
              <a:rPr lang="pt"/>
              <a:t>Quarto nível</a:t>
            </a:r>
          </a:p>
          <a:p>
            <a:pPr lvl="4"/>
            <a:r>
              <a:rPr lang="pt"/>
              <a:t>Quinto nível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BECED387-BA3E-49B2-8F1E-0E371E09E0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63796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pt"/>
              <a:t>Clique para editar os estilos de texto mestre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6B26A1CD-81F9-4C2F-896F-E69757C6658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63796" y="238413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pt"/>
              <a:t>Clique para editar os estilos de texto mestre</a:t>
            </a:r>
          </a:p>
          <a:p>
            <a:pPr lvl="1"/>
            <a:r>
              <a:rPr lang="pt"/>
              <a:t>Segundo nível</a:t>
            </a:r>
          </a:p>
          <a:p>
            <a:pPr lvl="2"/>
            <a:r>
              <a:rPr lang="pt"/>
              <a:t>Terceiro nível</a:t>
            </a:r>
          </a:p>
          <a:p>
            <a:pPr lvl="3"/>
            <a:r>
              <a:rPr lang="pt"/>
              <a:t>Quarto nível</a:t>
            </a:r>
          </a:p>
          <a:p>
            <a:pPr lvl="4"/>
            <a:r>
              <a:rPr lang="pt"/>
              <a:t>Quinto nível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79263A4B-A9A8-4CE5-96A8-6F6EC365E51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42375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pt"/>
              <a:t>Clique para editar os estilos de texto mestre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205743D-F71A-4647-9BE4-2900BDA2582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42375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pt"/>
              <a:t>Clique para editar os estilos de texto mestre</a:t>
            </a:r>
          </a:p>
          <a:p>
            <a:pPr lvl="1"/>
            <a:r>
              <a:rPr lang="pt"/>
              <a:t>Segundo nível</a:t>
            </a:r>
          </a:p>
          <a:p>
            <a:pPr lvl="2"/>
            <a:r>
              <a:rPr lang="pt"/>
              <a:t>Terceiro nível</a:t>
            </a:r>
          </a:p>
          <a:p>
            <a:pPr lvl="3"/>
            <a:r>
              <a:rPr lang="pt"/>
              <a:t>Quarto nível</a:t>
            </a:r>
          </a:p>
          <a:p>
            <a:pPr lvl="4"/>
            <a:r>
              <a:rPr lang="pt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307711343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1506">
          <p15:clr>
            <a:srgbClr val="5ACBF0"/>
          </p15:clr>
        </p15:guide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430">
          <p15:clr>
            <a:srgbClr val="5ACBF0"/>
          </p15:clr>
        </p15:guide>
        <p15:guide id="7" pos="2811">
          <p15:clr>
            <a:srgbClr val="5ACBF0"/>
          </p15:clr>
        </p15:guide>
        <p15:guide id="8" pos="4871">
          <p15:clr>
            <a:srgbClr val="5ACBF0"/>
          </p15:clr>
        </p15:guide>
        <p15:guide id="9" pos="5251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Defaul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C450669-ECBA-B744-89C6-0564B02EB2D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4200" y="2302670"/>
            <a:ext cx="5577840" cy="1231106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243F6E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pt"/>
              <a:t>Nome do evento ou título da apresentação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4200" y="3962400"/>
            <a:ext cx="5577840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rgbClr val="091F2C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pt"/>
              <a:t>Nome do locutor ou texto da legenda</a:t>
            </a:r>
          </a:p>
        </p:txBody>
      </p:sp>
      <p:pic>
        <p:nvPicPr>
          <p:cNvPr id="3" name="MS logo gray - EMF" descr="Logotipo da Microsoft, versão em texto cinza">
            <a:extLst>
              <a:ext uri="{FF2B5EF4-FFF2-40B4-BE49-F238E27FC236}">
                <a16:creationId xmlns:a16="http://schemas.microsoft.com/office/drawing/2014/main" id="{528725CB-B775-081A-D40D-3A222E9843C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138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 xmlns:a14="http://schemas.microsoft.com/office/drawing/2010/main" xmlns:p15="http://schemas.microsoft.com/office/powerpoint/2012/main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pt"/>
              <a:t>Clique para editar o estilo do título principal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pt"/>
              <a:t>Clique para editar os estilos de texto mestre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pt"/>
              <a:t>Clique para editar os estilos de texto mestre</a:t>
            </a:r>
          </a:p>
          <a:p>
            <a:pPr lvl="1"/>
            <a:r>
              <a:rPr lang="pt"/>
              <a:t>Segundo nível</a:t>
            </a:r>
          </a:p>
          <a:p>
            <a:pPr lvl="2"/>
            <a:r>
              <a:rPr lang="pt"/>
              <a:t>Terceiro nível</a:t>
            </a:r>
          </a:p>
          <a:p>
            <a:pPr lvl="3"/>
            <a:r>
              <a:rPr lang="pt"/>
              <a:t>Quarto nível</a:t>
            </a:r>
          </a:p>
          <a:p>
            <a:pPr lvl="4"/>
            <a:r>
              <a:rPr lang="pt"/>
              <a:t>Quinto nível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125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pt"/>
              <a:t>Clique para editar os estilos de texto mestre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13125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pt"/>
              <a:t>Clique para editar os estilos de texto mestre</a:t>
            </a:r>
          </a:p>
          <a:p>
            <a:pPr lvl="1"/>
            <a:r>
              <a:rPr lang="pt"/>
              <a:t>Segundo nível</a:t>
            </a:r>
          </a:p>
          <a:p>
            <a:pPr lvl="2"/>
            <a:r>
              <a:rPr lang="pt"/>
              <a:t>Terceiro nível</a:t>
            </a:r>
          </a:p>
          <a:p>
            <a:pPr lvl="3"/>
            <a:r>
              <a:rPr lang="pt"/>
              <a:t>Quarto nível</a:t>
            </a:r>
          </a:p>
          <a:p>
            <a:pPr lvl="4"/>
            <a:r>
              <a:rPr lang="pt"/>
              <a:t>Quinto nível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4208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pt"/>
              <a:t>Clique para editar os estilos de texto mestre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44208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pt"/>
              <a:t>Clique para editar os estilos de texto mestre</a:t>
            </a:r>
          </a:p>
          <a:p>
            <a:pPr lvl="1"/>
            <a:r>
              <a:rPr lang="pt"/>
              <a:t>Segundo nível</a:t>
            </a:r>
          </a:p>
          <a:p>
            <a:pPr lvl="2"/>
            <a:r>
              <a:rPr lang="pt"/>
              <a:t>Terceiro nível</a:t>
            </a:r>
          </a:p>
          <a:p>
            <a:pPr lvl="3"/>
            <a:r>
              <a:rPr lang="pt"/>
              <a:t>Quarto nível</a:t>
            </a:r>
          </a:p>
          <a:p>
            <a:pPr lvl="4"/>
            <a:r>
              <a:rPr lang="pt"/>
              <a:t>Quinto nível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3133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pt"/>
              <a:t>Clique para editar os estilos de texto mestre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073133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pt"/>
              <a:t>Clique para editar os estilos de texto mestre</a:t>
            </a:r>
          </a:p>
          <a:p>
            <a:pPr lvl="1"/>
            <a:r>
              <a:rPr lang="pt"/>
              <a:t>Segundo nível</a:t>
            </a:r>
          </a:p>
          <a:p>
            <a:pPr lvl="2"/>
            <a:r>
              <a:rPr lang="pt"/>
              <a:t>Terceiro nível</a:t>
            </a:r>
          </a:p>
          <a:p>
            <a:pPr lvl="3"/>
            <a:r>
              <a:rPr lang="pt"/>
              <a:t>Quarto nível</a:t>
            </a:r>
          </a:p>
          <a:p>
            <a:pPr lvl="4"/>
            <a:r>
              <a:rPr lang="pt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104526567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1436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pt"/>
              <a:t>Clique para editar o estilo do título principal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pt"/>
              <a:t>Clique para editar estilos de texto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pt"/>
              <a:t>Clique para editar os estilos de texto mestre</a:t>
            </a:r>
          </a:p>
          <a:p>
            <a:pPr lvl="1"/>
            <a:r>
              <a:rPr lang="pt"/>
              <a:t>Segundo nível</a:t>
            </a:r>
          </a:p>
          <a:p>
            <a:pPr lvl="2"/>
            <a:r>
              <a:rPr lang="pt"/>
              <a:t>Terceiro nível</a:t>
            </a:r>
          </a:p>
          <a:p>
            <a:pPr lvl="3"/>
            <a:r>
              <a:rPr lang="pt"/>
              <a:t>Quarto nível</a:t>
            </a:r>
          </a:p>
          <a:p>
            <a:pPr lvl="4"/>
            <a:r>
              <a:rPr lang="pt"/>
              <a:t>Quinto nível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849007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pt"/>
              <a:t>Clique para editar estilos de texto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49007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pt"/>
              <a:t>Clique para editar os estilos de texto mestre</a:t>
            </a:r>
          </a:p>
          <a:p>
            <a:pPr lvl="1"/>
            <a:r>
              <a:rPr lang="pt"/>
              <a:t>Segundo nível</a:t>
            </a:r>
          </a:p>
          <a:p>
            <a:pPr lvl="2"/>
            <a:r>
              <a:rPr lang="pt"/>
              <a:t>Terceiro nível</a:t>
            </a:r>
          </a:p>
          <a:p>
            <a:pPr lvl="3"/>
            <a:r>
              <a:rPr lang="pt"/>
              <a:t>Quarto nível</a:t>
            </a:r>
          </a:p>
          <a:p>
            <a:pPr lvl="4"/>
            <a:r>
              <a:rPr lang="pt"/>
              <a:t>Quinto nível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13814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pt"/>
              <a:t>Clique para editar estilos de texto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113814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pt"/>
              <a:t>Clique para editar os estilos de texto mestre</a:t>
            </a:r>
          </a:p>
          <a:p>
            <a:pPr lvl="1"/>
            <a:r>
              <a:rPr lang="pt"/>
              <a:t>Segundo nível</a:t>
            </a:r>
          </a:p>
          <a:p>
            <a:pPr lvl="2"/>
            <a:r>
              <a:rPr lang="pt"/>
              <a:t>Terceiro nível</a:t>
            </a:r>
          </a:p>
          <a:p>
            <a:pPr lvl="3"/>
            <a:r>
              <a:rPr lang="pt"/>
              <a:t>Quarto nível</a:t>
            </a:r>
          </a:p>
          <a:p>
            <a:pPr lvl="4"/>
            <a:r>
              <a:rPr lang="pt"/>
              <a:t>Quinto nível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378621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pt"/>
              <a:t>Clique para editar estilos de texto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78621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pt"/>
              <a:t>Clique para editar os estilos de texto mestre</a:t>
            </a:r>
          </a:p>
          <a:p>
            <a:pPr lvl="1"/>
            <a:r>
              <a:rPr lang="pt"/>
              <a:t>Segundo nível</a:t>
            </a:r>
          </a:p>
          <a:p>
            <a:pPr lvl="2"/>
            <a:r>
              <a:rPr lang="pt"/>
              <a:t>Terceiro nível</a:t>
            </a:r>
          </a:p>
          <a:p>
            <a:pPr lvl="3"/>
            <a:r>
              <a:rPr lang="pt"/>
              <a:t>Quarto nível</a:t>
            </a:r>
          </a:p>
          <a:p>
            <a:pPr lvl="4"/>
            <a:r>
              <a:rPr lang="pt"/>
              <a:t>Quinto nível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40485AC-5036-400C-92C3-D3E9EC0252B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643428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pt"/>
              <a:t>Clique para editar estilos de texto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F90290A2-7689-4DF5-971A-36C2D917341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643428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pt"/>
              <a:t>Clique para editar os estilos de texto mestre</a:t>
            </a:r>
          </a:p>
          <a:p>
            <a:pPr lvl="1"/>
            <a:r>
              <a:rPr lang="pt"/>
              <a:t>Segundo nível</a:t>
            </a:r>
          </a:p>
          <a:p>
            <a:pPr lvl="2"/>
            <a:r>
              <a:rPr lang="pt"/>
              <a:t>Terceiro nível</a:t>
            </a:r>
          </a:p>
          <a:p>
            <a:pPr lvl="3"/>
            <a:r>
              <a:rPr lang="pt"/>
              <a:t>Quarto nível</a:t>
            </a:r>
          </a:p>
          <a:p>
            <a:pPr lvl="4"/>
            <a:r>
              <a:rPr lang="pt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58032442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610">
          <p15:clr>
            <a:srgbClr val="5ACBF0"/>
          </p15:clr>
        </p15:guide>
        <p15:guide id="7" pos="1795">
          <p15:clr>
            <a:srgbClr val="5ACBF0"/>
          </p15:clr>
        </p15:guide>
        <p15:guide id="8" pos="3035">
          <p15:clr>
            <a:srgbClr val="5ACBF0"/>
          </p15:clr>
        </p15:guide>
        <p15:guide id="9" pos="3221">
          <p15:clr>
            <a:srgbClr val="5ACBF0"/>
          </p15:clr>
        </p15:guide>
        <p15:guide id="10" pos="4461">
          <p15:clr>
            <a:srgbClr val="5ACBF0"/>
          </p15:clr>
        </p15:guide>
        <p15:guide id="11" pos="5890">
          <p15:clr>
            <a:srgbClr val="5ACBF0"/>
          </p15:clr>
        </p15:guide>
        <p15:guide id="12" orient="horz" pos="1436">
          <p15:clr>
            <a:srgbClr val="5ACBF0"/>
          </p15:clr>
        </p15:guide>
        <p15:guide id="13" pos="4646">
          <p15:clr>
            <a:srgbClr val="5ACBF0"/>
          </p15:clr>
        </p15:guide>
        <p15:guide id="14" pos="6072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"/>
              <a:t>Clique para editar o estilo do título principal</a:t>
            </a:r>
          </a:p>
        </p:txBody>
      </p:sp>
    </p:spTree>
    <p:extLst>
      <p:ext uri="{BB962C8B-B14F-4D97-AF65-F5344CB8AC3E}">
        <p14:creationId xmlns:p14="http://schemas.microsoft.com/office/powerpoint/2010/main" val="210317252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4" y="2875002"/>
            <a:ext cx="4127692" cy="1107996"/>
          </a:xfrm>
        </p:spPr>
        <p:txBody>
          <a:bodyPr wrap="square" anchor="ctr">
            <a:spAutoFit/>
          </a:bodyPr>
          <a:lstStyle/>
          <a:p>
            <a:r>
              <a:rPr lang="pt"/>
              <a:t>Clique para editar o estilo do título principal</a:t>
            </a:r>
          </a:p>
        </p:txBody>
      </p:sp>
    </p:spTree>
    <p:extLst>
      <p:ext uri="{BB962C8B-B14F-4D97-AF65-F5344CB8AC3E}">
        <p14:creationId xmlns:p14="http://schemas.microsoft.com/office/powerpoint/2010/main" val="428162674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0" orient="horz" pos="288">
          <p15:clr>
            <a:srgbClr val="5ACBF0"/>
          </p15:clr>
        </p15:guide>
        <p15:guide id="32" orient="horz" pos="2160">
          <p15:clr>
            <a:srgbClr val="5ACBF0"/>
          </p15:clr>
        </p15:guide>
        <p15:guide id="33" pos="2976">
          <p15:clr>
            <a:srgbClr val="5ACBF0"/>
          </p15:clr>
        </p15:guide>
        <p15:guide id="34" pos="3336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pt"/>
              <a:t>Clique para editar o estilo do título principal</a:t>
            </a:r>
          </a:p>
        </p:txBody>
      </p:sp>
    </p:spTree>
    <p:extLst>
      <p:ext uri="{BB962C8B-B14F-4D97-AF65-F5344CB8AC3E}">
        <p14:creationId xmlns:p14="http://schemas.microsoft.com/office/powerpoint/2010/main" val="333033344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5C9167-B5C7-4834-AC78-240C8C3EF1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8963"/>
            <a:ext cx="4158362" cy="2535236"/>
          </a:xfrm>
        </p:spPr>
        <p:txBody>
          <a:bodyPr anchor="b"/>
          <a:lstStyle>
            <a:lvl1pPr>
              <a:defRPr/>
            </a:lvl1pPr>
          </a:lstStyle>
          <a:p>
            <a:r>
              <a:rPr lang="pt"/>
              <a:t>Layout da foto quadrada do título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0"/>
            <a:ext cx="4162425" cy="2733497"/>
          </a:xfrm>
        </p:spPr>
        <p:txBody>
          <a:bodyPr/>
          <a:lstStyle>
            <a:lvl1pPr marL="0" indent="0">
              <a:buNone/>
              <a:defRPr sz="22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pt"/>
              <a:t>Clique para editar os estilos de texto mestre</a:t>
            </a:r>
          </a:p>
        </p:txBody>
      </p:sp>
      <p:sp>
        <p:nvSpPr>
          <p:cNvPr id="5" name="Picture Placeholder" descr="Esta foto é apenas um 'espaço reservado'. Arraste ou solte sua foto aqui ou clique e toque no centro para inserir uma foto.">
            <a:extLst>
              <a:ext uri="{FF2B5EF4-FFF2-40B4-BE49-F238E27FC236}">
                <a16:creationId xmlns:a16="http://schemas.microsoft.com/office/drawing/2014/main" id="{2E18FD0C-FA99-4937-92CD-5CF7F279CD8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pt" dirty="0"/>
              <a:t>Arraste e solte sua foto aqui </a:t>
            </a:r>
            <a:br>
              <a:rPr lang="en-US" dirty="0"/>
            </a:br>
            <a:r>
              <a:rPr lang="pt" dirty="0"/>
              <a:t>ou clique ou toque no ícone abaixo </a:t>
            </a:r>
            <a:br>
              <a:rPr lang="en-US" dirty="0"/>
            </a:br>
            <a:r>
              <a:rPr lang="pt" dirty="0"/>
              <a:t>para inserir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BDF4B0-32EF-4DA8-9A83-B73DD8310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pt" sz="1000" dirty="0">
                <a:solidFill>
                  <a:srgbClr val="A3A3A3"/>
                </a:solidFill>
              </a:rPr>
              <a:t>Layout do ELT</a:t>
            </a:r>
          </a:p>
        </p:txBody>
      </p:sp>
    </p:spTree>
    <p:extLst>
      <p:ext uri="{BB962C8B-B14F-4D97-AF65-F5344CB8AC3E}">
        <p14:creationId xmlns:p14="http://schemas.microsoft.com/office/powerpoint/2010/main" val="232744721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7" orient="horz" pos="1968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2DE97-5F35-4963-AC7A-96FEB9806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4159950" cy="5683249"/>
          </a:xfrm>
        </p:spPr>
        <p:txBody>
          <a:bodyPr anchor="ctr"/>
          <a:lstStyle/>
          <a:p>
            <a:r>
              <a:rPr lang="pt"/>
              <a:t>Clique para editar o estilo do título principal</a:t>
            </a:r>
          </a:p>
        </p:txBody>
      </p:sp>
      <p:sp>
        <p:nvSpPr>
          <p:cNvPr id="4" name="Picture Placeholder" descr="Esta foto é apenas um 'espaço reservado'. Arraste ou solte sua foto aqui ou clique e toque no centro para inserir uma f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pt" dirty="0"/>
              <a:t>Arraste e solte sua foto aqui </a:t>
            </a:r>
            <a:br>
              <a:rPr lang="en-US" dirty="0"/>
            </a:br>
            <a:r>
              <a:rPr lang="pt" dirty="0"/>
              <a:t>ou clique ou toque no ícone abaixo </a:t>
            </a:r>
            <a:br>
              <a:rPr lang="en-US" dirty="0"/>
            </a:br>
            <a:r>
              <a:rPr lang="pt" dirty="0"/>
              <a:t>para inserir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09A47B-FEF5-47F3-B2DD-A73E7C323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pt" sz="1000" dirty="0">
                <a:solidFill>
                  <a:srgbClr val="A3A3A3"/>
                </a:solidFill>
              </a:rPr>
              <a:t>Layout do ELT</a:t>
            </a:r>
          </a:p>
        </p:txBody>
      </p:sp>
    </p:spTree>
    <p:extLst>
      <p:ext uri="{BB962C8B-B14F-4D97-AF65-F5344CB8AC3E}">
        <p14:creationId xmlns:p14="http://schemas.microsoft.com/office/powerpoint/2010/main" val="292596816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5" orient="horz" pos="2160">
          <p15:clr>
            <a:srgbClr val="5ACBF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E2C6C6-B442-4DE7-9C6C-405B900531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979738"/>
            <a:ext cx="4163125" cy="3289300"/>
          </a:xfrm>
        </p:spPr>
        <p:txBody>
          <a:bodyPr anchor="t"/>
          <a:lstStyle>
            <a:lvl1pPr>
              <a:defRPr sz="2800"/>
            </a:lvl1pPr>
          </a:lstStyle>
          <a:p>
            <a:r>
              <a:rPr lang="pt"/>
              <a:t>Layout de foto quadrada com texto menor</a:t>
            </a:r>
          </a:p>
        </p:txBody>
      </p:sp>
      <p:sp>
        <p:nvSpPr>
          <p:cNvPr id="4" name="Picture Placeholder" descr="Esta foto é apenas um 'espaço reservado'. Arraste ou solte sua foto aqui ou clique e toque no centro para inserir uma foto.">
            <a:extLst>
              <a:ext uri="{FF2B5EF4-FFF2-40B4-BE49-F238E27FC236}">
                <a16:creationId xmlns:a16="http://schemas.microsoft.com/office/drawing/2014/main" id="{3EBEAA94-C151-43DE-8A5A-09E8A930427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pt" dirty="0"/>
              <a:t>Arraste e solte sua foto aqui </a:t>
            </a:r>
            <a:br>
              <a:rPr lang="en-US" dirty="0"/>
            </a:br>
            <a:r>
              <a:rPr lang="pt" dirty="0"/>
              <a:t>ou clique ou toque no ícone abaixo </a:t>
            </a:r>
            <a:br>
              <a:rPr lang="en-US" dirty="0"/>
            </a:br>
            <a:r>
              <a:rPr lang="pt" dirty="0"/>
              <a:t>para inserir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2F1290-9237-4BEE-AAAC-6708F28626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pt" sz="1000" dirty="0">
                <a:solidFill>
                  <a:srgbClr val="A3A3A3"/>
                </a:solidFill>
              </a:rPr>
              <a:t>Layout do ELT</a:t>
            </a:r>
          </a:p>
        </p:txBody>
      </p:sp>
    </p:spTree>
    <p:extLst>
      <p:ext uri="{BB962C8B-B14F-4D97-AF65-F5344CB8AC3E}">
        <p14:creationId xmlns:p14="http://schemas.microsoft.com/office/powerpoint/2010/main" val="236388858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Esta foto é apenas um 'espaço reservado'. Arraste ou solte sua foto aqui ou clique e toque no centro para inserir uma f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pt" dirty="0"/>
              <a:t>Arraste e solte sua foto aqui </a:t>
            </a:r>
            <a:br>
              <a:rPr lang="en-US" dirty="0"/>
            </a:br>
            <a:r>
              <a:rPr lang="pt" dirty="0"/>
              <a:t>ou clique ou toque no ícone abaixo </a:t>
            </a:r>
            <a:br>
              <a:rPr lang="en-US" dirty="0"/>
            </a:br>
            <a:r>
              <a:rPr lang="pt" dirty="0"/>
              <a:t>para inserir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0" y="3657600"/>
            <a:ext cx="12192000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pt"/>
              <a:t>Clique para editar o estilo do título principal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pt" sz="1000" dirty="0">
                <a:solidFill>
                  <a:srgbClr val="A3A3A3"/>
                </a:solidFill>
              </a:rPr>
              <a:t>Layout do ELT</a:t>
            </a:r>
          </a:p>
        </p:txBody>
      </p:sp>
    </p:spTree>
    <p:extLst>
      <p:ext uri="{BB962C8B-B14F-4D97-AF65-F5344CB8AC3E}">
        <p14:creationId xmlns:p14="http://schemas.microsoft.com/office/powerpoint/2010/main" val="24461739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Esta foto é apenas um 'espaço reservado'. Arraste ou solte sua foto aqui ou clique e toque no centro para inserir uma f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pt" dirty="0"/>
              <a:t>Arraste e solte sua foto aqui </a:t>
            </a:r>
            <a:br>
              <a:rPr lang="en-US" dirty="0"/>
            </a:br>
            <a:r>
              <a:rPr lang="pt" dirty="0"/>
              <a:t>ou clique ou toque no ícone abaixo </a:t>
            </a:r>
            <a:br>
              <a:rPr lang="en-US" dirty="0"/>
            </a:br>
            <a:r>
              <a:rPr lang="pt" dirty="0"/>
              <a:t>para inserir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-3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  <a:tileRect/>
          </a:gradFill>
        </p:spPr>
        <p:txBody>
          <a:bodyPr lIns="585216" tIns="585216" rIns="585216" bIns="585216" anchor="ctr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pt"/>
              <a:t>Clique para editar o </a:t>
            </a:r>
            <a:br>
              <a:rPr lang="en-US"/>
            </a:br>
            <a:r>
              <a:rPr lang="pt"/>
              <a:t>estilo do título principal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4894F6-B50F-43E1-83FC-4F2200B2F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pt" sz="1000" dirty="0">
                <a:solidFill>
                  <a:srgbClr val="A3A3A3"/>
                </a:solidFill>
              </a:rPr>
              <a:t>Layout do ELT</a:t>
            </a:r>
          </a:p>
        </p:txBody>
      </p:sp>
    </p:spTree>
    <p:extLst>
      <p:ext uri="{BB962C8B-B14F-4D97-AF65-F5344CB8AC3E}">
        <p14:creationId xmlns:p14="http://schemas.microsoft.com/office/powerpoint/2010/main" val="134060561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3576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TechP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D34B38E-92AC-9B53-41A9-CB9180F933C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1"/>
            <a:ext cx="12191998" cy="6857998"/>
          </a:xfrm>
          <a:prstGeom prst="rect">
            <a:avLst/>
          </a:prstGeom>
        </p:spPr>
      </p:pic>
      <p:pic>
        <p:nvPicPr>
          <p:cNvPr id="8" name="MS logo gray - EMF" descr="Logotipo da Microsoft, versão em texto cinza">
            <a:extLst>
              <a:ext uri="{FF2B5EF4-FFF2-40B4-BE49-F238E27FC236}">
                <a16:creationId xmlns:a16="http://schemas.microsoft.com/office/drawing/2014/main" id="{44B5640C-FD56-0DD1-3E3E-225048EF6B8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4F9DA2F-6D23-08E7-EBD3-F1520515A227}"/>
              </a:ext>
            </a:extLst>
          </p:cNvPr>
          <p:cNvSpPr txBox="1"/>
          <p:nvPr userDrawn="1"/>
        </p:nvSpPr>
        <p:spPr>
          <a:xfrm>
            <a:off x="584201" y="3913438"/>
            <a:ext cx="4334932" cy="830997"/>
          </a:xfrm>
          <a:prstGeom prst="rect">
            <a:avLst/>
          </a:prstGeom>
          <a:noFill/>
        </p:spPr>
        <p:txBody>
          <a:bodyPr wrap="square" l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pt" sz="2400" kern="1200" spc="0" baseline="0" dirty="0">
                <a:solidFill>
                  <a:srgbClr val="091F2C"/>
                </a:solidFill>
                <a:latin typeface="+mn-lt"/>
                <a:ea typeface="+mn-ea"/>
                <a:cs typeface="Segoe UI" panose="020B0502040204020203" pitchFamily="34" charset="0"/>
              </a:rPr>
              <a:t>Desbloqueie o futuro com 50 dias de descoberta e aprendizado de IA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EC3631F-9EB0-B689-F8F4-B91DE17813DE}"/>
              </a:ext>
            </a:extLst>
          </p:cNvPr>
          <p:cNvSpPr txBox="1">
            <a:spLocks/>
          </p:cNvSpPr>
          <p:nvPr userDrawn="1"/>
        </p:nvSpPr>
        <p:spPr bwMode="white">
          <a:xfrm>
            <a:off x="584200" y="1942485"/>
            <a:ext cx="5577840" cy="1846659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243F6E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pt" sz="6000" b="1" kern="1200" cap="none" spc="-50" baseline="0" dirty="0">
                <a:ln w="3175">
                  <a:noFill/>
                </a:ln>
                <a:gradFill>
                  <a:gsLst>
                    <a:gs pos="40000">
                      <a:srgbClr val="2A446F"/>
                    </a:gs>
                    <a:gs pos="80000">
                      <a:schemeClr val="accent1"/>
                    </a:gs>
                  </a:gsLst>
                  <a:lin ang="3900000" scaled="0"/>
                </a:gradFill>
                <a:effectLst/>
                <a:latin typeface="Segoe UI Semibold"/>
                <a:ea typeface="+mn-ea"/>
                <a:cs typeface="Segoe UI Semibold"/>
              </a:rPr>
              <a:t>Microsoft</a:t>
            </a:r>
          </a:p>
          <a:p>
            <a:r>
              <a:rPr lang="pt" sz="6000" b="1" kern="1200" cap="none" spc="-50" baseline="0" dirty="0">
                <a:ln w="3175">
                  <a:noFill/>
                </a:ln>
                <a:gradFill>
                  <a:gsLst>
                    <a:gs pos="40000">
                      <a:srgbClr val="2A446F"/>
                    </a:gs>
                    <a:gs pos="80000">
                      <a:schemeClr val="accent1"/>
                    </a:gs>
                  </a:gsLst>
                  <a:lin ang="3900000" scaled="0"/>
                </a:gradFill>
                <a:effectLst/>
                <a:latin typeface="Segoe UI Semibold"/>
                <a:ea typeface="+mn-ea"/>
                <a:cs typeface="Segoe UI Semibold"/>
              </a:rPr>
              <a:t>Festival de Habilidades de IA</a:t>
            </a:r>
          </a:p>
        </p:txBody>
      </p:sp>
      <p:sp>
        <p:nvSpPr>
          <p:cNvPr id="4" name="Text Placeholder 13">
            <a:extLst>
              <a:ext uri="{FF2B5EF4-FFF2-40B4-BE49-F238E27FC236}">
                <a16:creationId xmlns:a16="http://schemas.microsoft.com/office/drawing/2014/main" id="{C10FA998-7864-DA40-06A1-DEC604FD7464}"/>
              </a:ext>
            </a:extLst>
          </p:cNvPr>
          <p:cNvSpPr txBox="1">
            <a:spLocks/>
          </p:cNvSpPr>
          <p:nvPr userDrawn="1"/>
        </p:nvSpPr>
        <p:spPr>
          <a:xfrm>
            <a:off x="584200" y="5931634"/>
            <a:ext cx="2978150" cy="431066"/>
          </a:xfrm>
          <a:prstGeom prst="roundRect">
            <a:avLst>
              <a:gd name="adj" fmla="val 12775"/>
            </a:avLst>
          </a:prstGeom>
          <a:solidFill>
            <a:schemeClr val="bg1">
              <a:alpha val="70000"/>
            </a:schemeClr>
          </a:solidFill>
          <a:ln w="12700">
            <a:noFill/>
          </a:ln>
        </p:spPr>
        <p:txBody>
          <a:bodyPr vert="horz" wrap="square" lIns="91440" tIns="91440" rIns="91440" bIns="91440" rtlCol="0" anchor="ctr" anchorCtr="0">
            <a:sp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Sans Display" pitchFamily="2" charset="0"/>
              </a:defRPr>
            </a:lvl1pPr>
            <a:lvl2pPr marL="2286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pt" sz="1400" b="0" i="0" u="none" strike="noStrike" kern="1200" cap="none" spc="0" normalizeH="0" baseline="0" noProof="0" dirty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#AISkillsFest • aka.ms/AISkillsFest</a:t>
            </a:r>
          </a:p>
        </p:txBody>
      </p:sp>
    </p:spTree>
    <p:extLst>
      <p:ext uri="{BB962C8B-B14F-4D97-AF65-F5344CB8AC3E}">
        <p14:creationId xmlns:p14="http://schemas.microsoft.com/office/powerpoint/2010/main" val="3315849410"/>
      </p:ext>
    </p:extLst>
  </p:cSld>
  <p:clrMapOvr>
    <a:masterClrMapping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righ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Esta foto é apenas um 'espaço reservado'. Arraste ou solte sua foto aqui ou clique e toque no centro para inserir uma f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pt" dirty="0"/>
              <a:t>Arraste e solte sua foto aqui </a:t>
            </a:r>
            <a:br>
              <a:rPr lang="en-US" dirty="0"/>
            </a:br>
            <a:r>
              <a:rPr lang="pt" dirty="0"/>
              <a:t>ou clique ou toque no ícone abaixo </a:t>
            </a:r>
            <a:br>
              <a:rPr lang="en-US" dirty="0"/>
            </a:br>
            <a:r>
              <a:rPr lang="pt" dirty="0"/>
              <a:t>para inserir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6522720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lIns="585216" tIns="585216" rIns="585216" bIns="585216" anchor="ctr">
            <a:noAutofit/>
          </a:bodyPr>
          <a:lstStyle>
            <a:lvl1pPr algn="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pt"/>
              <a:t>Clique para editar o </a:t>
            </a:r>
            <a:br>
              <a:rPr lang="en-US"/>
            </a:br>
            <a:r>
              <a:rPr lang="pt"/>
              <a:t>estilo do título principal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29011D-E3B4-416F-9D7F-7A99AE49F6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pt" sz="1000" dirty="0">
                <a:solidFill>
                  <a:srgbClr val="A3A3A3"/>
                </a:solidFill>
              </a:rPr>
              <a:t>Layout do ELT</a:t>
            </a:r>
          </a:p>
        </p:txBody>
      </p:sp>
    </p:spTree>
    <p:extLst>
      <p:ext uri="{BB962C8B-B14F-4D97-AF65-F5344CB8AC3E}">
        <p14:creationId xmlns:p14="http://schemas.microsoft.com/office/powerpoint/2010/main" val="232848057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4105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157216"/>
            <a:ext cx="11018520" cy="111182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pt"/>
              <a:t>Clique para editar o estilo do título principal</a:t>
            </a:r>
          </a:p>
        </p:txBody>
      </p:sp>
      <p:sp>
        <p:nvSpPr>
          <p:cNvPr id="4" name="Picture Placeholder" descr="Esta foto é apenas um 'espaço reservado'. Arraste ou solte sua foto aqui ou clique e toque no centro para inserir uma f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pt" dirty="0"/>
              <a:t>Arraste e solte sua foto aqui </a:t>
            </a:r>
            <a:br>
              <a:rPr lang="en-US" dirty="0"/>
            </a:br>
            <a:r>
              <a:rPr lang="pt" dirty="0"/>
              <a:t>ou clique ou toque no ícone abaixo </a:t>
            </a:r>
            <a:br>
              <a:rPr lang="en-US" dirty="0"/>
            </a:br>
            <a:r>
              <a:rPr lang="pt" dirty="0"/>
              <a:t>para inserir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6C37-D0C9-4349-A860-B639C4EB9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pt" sz="1000" dirty="0">
                <a:solidFill>
                  <a:srgbClr val="A3A3A3"/>
                </a:solidFill>
              </a:rPr>
              <a:t>Layout do ELT</a:t>
            </a:r>
          </a:p>
        </p:txBody>
      </p:sp>
    </p:spTree>
    <p:extLst>
      <p:ext uri="{BB962C8B-B14F-4D97-AF65-F5344CB8AC3E}">
        <p14:creationId xmlns:p14="http://schemas.microsoft.com/office/powerpoint/2010/main" val="365432860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499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pt"/>
              <a:t>Clique para editar o estilo do título principal</a:t>
            </a:r>
          </a:p>
        </p:txBody>
      </p:sp>
      <p:sp>
        <p:nvSpPr>
          <p:cNvPr id="4" name="Picture Placeholder" descr="Esta foto é apenas um 'espaço reservado'. Arraste ou solte sua foto aqui ou clique e toque no centro para inserir uma f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-2381" y="228600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37160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pt" dirty="0"/>
              <a:t>Arraste e solte sua foto aqui </a:t>
            </a:r>
            <a:br>
              <a:rPr lang="en-US" dirty="0"/>
            </a:br>
            <a:r>
              <a:rPr lang="pt" dirty="0"/>
              <a:t>ou clique ou toque no ícone abaixo </a:t>
            </a:r>
            <a:br>
              <a:rPr lang="en-US" dirty="0"/>
            </a:br>
            <a:r>
              <a:rPr lang="pt" dirty="0"/>
              <a:t>para inserir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pt" sz="1000" dirty="0">
                <a:solidFill>
                  <a:srgbClr val="A3A3A3"/>
                </a:solidFill>
              </a:rPr>
              <a:t>Layout do ELT</a:t>
            </a:r>
          </a:p>
        </p:txBody>
      </p:sp>
    </p:spTree>
    <p:extLst>
      <p:ext uri="{BB962C8B-B14F-4D97-AF65-F5344CB8AC3E}">
        <p14:creationId xmlns:p14="http://schemas.microsoft.com/office/powerpoint/2010/main" val="312290008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  <p15:guide id="6" orient="horz" pos="720">
          <p15:clr>
            <a:srgbClr val="5ACBF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7DCA08-1117-4B11-AEFD-AAB2B3354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pt"/>
              <a:t>Clique para editar o estilo do título principal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199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pt"/>
              <a:t>Clique para editar os estilos de texto mestre</a:t>
            </a:r>
          </a:p>
        </p:txBody>
      </p:sp>
      <p:sp>
        <p:nvSpPr>
          <p:cNvPr id="9" name="Picture Placeholder" descr="Esta foto é apenas um 'espaço reservado'. Arraste ou solte sua foto aqui ou clique e toque no centro para inserir uma f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5367528" cy="347472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pt" dirty="0"/>
              <a:t>Arraste e solte sua foto aqui </a:t>
            </a:r>
            <a:br>
              <a:rPr lang="en-US" dirty="0"/>
            </a:br>
            <a:r>
              <a:rPr lang="pt" dirty="0"/>
              <a:t>ou clique ou toque no ícone abaixo </a:t>
            </a:r>
            <a:br>
              <a:rPr lang="en-US" dirty="0"/>
            </a:br>
            <a:r>
              <a:rPr lang="pt" dirty="0"/>
              <a:t>para inserir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1860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pt"/>
              <a:t>Clique para editar os estilos de texto mestre</a:t>
            </a:r>
          </a:p>
        </p:txBody>
      </p:sp>
      <p:sp>
        <p:nvSpPr>
          <p:cNvPr id="11" name="Picture Placeholder" descr="Esta foto é apenas um 'espaço reservado'. Arraste ou solte sua foto aqui ou clique e toque no centro para inserir uma f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39255" y="2025650"/>
            <a:ext cx="5367528" cy="3474720"/>
          </a:xfrm>
          <a:blipFill>
            <a:blip r:embed="rId3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pt" dirty="0"/>
              <a:t>Arraste e solte sua foto aqui </a:t>
            </a:r>
            <a:br>
              <a:rPr lang="en-US" dirty="0"/>
            </a:br>
            <a:r>
              <a:rPr lang="pt" dirty="0"/>
              <a:t>ou clique ou toque no ícone abaixo </a:t>
            </a:r>
            <a:br>
              <a:rPr lang="en-US" dirty="0"/>
            </a:br>
            <a:r>
              <a:rPr lang="pt" dirty="0"/>
              <a:t>para inserir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pt" sz="1000" dirty="0">
                <a:solidFill>
                  <a:srgbClr val="A3A3A3"/>
                </a:solidFill>
              </a:rPr>
              <a:t>Layout do ELT</a:t>
            </a:r>
          </a:p>
        </p:txBody>
      </p:sp>
    </p:spTree>
    <p:extLst>
      <p:ext uri="{BB962C8B-B14F-4D97-AF65-F5344CB8AC3E}">
        <p14:creationId xmlns:p14="http://schemas.microsoft.com/office/powerpoint/2010/main" val="85682386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3749">
          <p15:clr>
            <a:srgbClr val="5ACBF0"/>
          </p15:clr>
        </p15:guide>
        <p15:guide id="7" pos="3931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pt"/>
              <a:t>Clique para editar o estilo do título principal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pt"/>
              <a:t>Clique para editar os estilos de texto mestre</a:t>
            </a:r>
          </a:p>
        </p:txBody>
      </p:sp>
      <p:sp>
        <p:nvSpPr>
          <p:cNvPr id="9" name="Picture Placeholder" descr="Esta foto é apenas um 'espaço reservado'. Arraste ou solte sua foto aqui ou clique e toque no centro para inserir uma f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3474720" cy="3474720"/>
          </a:xfrm>
          <a:blipFill>
            <a:blip r:embed="rId2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pt" dirty="0"/>
              <a:t>Arraste e solte sua foto aqui </a:t>
            </a:r>
            <a:br>
              <a:rPr lang="en-US" dirty="0"/>
            </a:br>
            <a:r>
              <a:rPr lang="pt" dirty="0"/>
              <a:t>ou clique ou toque no ícone abaixo </a:t>
            </a:r>
            <a:br>
              <a:rPr lang="en-US" dirty="0"/>
            </a:br>
            <a:r>
              <a:rPr lang="pt" dirty="0"/>
              <a:t>para inserir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8640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pt"/>
              <a:t>Clique para editar os estilos de texto mestre</a:t>
            </a:r>
          </a:p>
        </p:txBody>
      </p:sp>
      <p:sp>
        <p:nvSpPr>
          <p:cNvPr id="10" name="Picture Placeholder" descr="Esta foto é apenas um 'espaço reservado'. Arraste ou solte sua foto aqui ou clique e toque no centro para inserir uma f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358640" y="2025650"/>
            <a:ext cx="3474720" cy="3474720"/>
          </a:xfrm>
          <a:blipFill>
            <a:blip r:embed="rId3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pt" dirty="0"/>
              <a:t>Arraste e solte sua foto aqui </a:t>
            </a:r>
            <a:br>
              <a:rPr lang="en-US" dirty="0"/>
            </a:br>
            <a:r>
              <a:rPr lang="pt" dirty="0"/>
              <a:t>ou clique ou toque no ícone abaixo </a:t>
            </a:r>
            <a:br>
              <a:rPr lang="en-US" dirty="0"/>
            </a:br>
            <a:r>
              <a:rPr lang="pt" dirty="0"/>
              <a:t>para inserir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34351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pt"/>
              <a:t>Clique para editar os estilos de texto mestre</a:t>
            </a:r>
          </a:p>
        </p:txBody>
      </p:sp>
      <p:sp>
        <p:nvSpPr>
          <p:cNvPr id="11" name="Picture Placeholder" descr="Esta foto é apenas um 'espaço reservado'. Arraste ou solte sua foto aqui ou clique e toque no centro para inserir uma f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32063" y="2025650"/>
            <a:ext cx="3474720" cy="3474720"/>
          </a:xfrm>
          <a:blipFill>
            <a:blip r:embed="rId4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pt" dirty="0"/>
              <a:t>Arraste e solte sua foto aqui </a:t>
            </a:r>
            <a:br>
              <a:rPr lang="en-US" dirty="0"/>
            </a:br>
            <a:r>
              <a:rPr lang="pt" dirty="0"/>
              <a:t>ou clique ou toque no ícone abaixo </a:t>
            </a:r>
            <a:br>
              <a:rPr lang="en-US" dirty="0"/>
            </a:br>
            <a:r>
              <a:rPr lang="pt" dirty="0"/>
              <a:t>para inserir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B36921-D927-4BA6-8891-8AEE97849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pt" sz="1000" dirty="0">
                <a:solidFill>
                  <a:srgbClr val="A3A3A3"/>
                </a:solidFill>
              </a:rPr>
              <a:t>Layout do ELT</a:t>
            </a:r>
          </a:p>
        </p:txBody>
      </p:sp>
    </p:spTree>
    <p:extLst>
      <p:ext uri="{BB962C8B-B14F-4D97-AF65-F5344CB8AC3E}">
        <p14:creationId xmlns:p14="http://schemas.microsoft.com/office/powerpoint/2010/main" val="23135711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557">
          <p15:clr>
            <a:srgbClr val="5ACBF0"/>
          </p15:clr>
        </p15:guide>
        <p15:guide id="7" pos="2744">
          <p15:clr>
            <a:srgbClr val="5ACBF0"/>
          </p15:clr>
        </p15:guide>
        <p15:guide id="8" pos="4936">
          <p15:clr>
            <a:srgbClr val="5ACBF0"/>
          </p15:clr>
        </p15:guide>
        <p15:guide id="9" pos="5123">
          <p15:clr>
            <a:srgbClr val="5ACBF0"/>
          </p15:clr>
        </p15:guide>
        <p15:guide id="10" orient="horz" pos="3465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pt"/>
              <a:t>Clique para editar o estilo do título principal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pt"/>
              <a:t>Clique para editar os estilos de texto mestre</a:t>
            </a:r>
          </a:p>
        </p:txBody>
      </p:sp>
      <p:sp>
        <p:nvSpPr>
          <p:cNvPr id="9" name="Picture Placeholder" descr="Esta foto é apenas um 'espaço reservado'. Arraste ou solte sua foto aqui ou clique e toque no centro para inserir uma f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2532888" cy="2532888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pt" dirty="0"/>
              <a:t>Arraste e solte sua foto aqui </a:t>
            </a:r>
            <a:br>
              <a:rPr lang="en-US" dirty="0"/>
            </a:br>
            <a:r>
              <a:rPr lang="pt" dirty="0"/>
              <a:t>ou clique ou toque no ícone abaixo </a:t>
            </a:r>
            <a:br>
              <a:rPr lang="en-US" dirty="0"/>
            </a:br>
            <a:r>
              <a:rPr lang="pt" dirty="0"/>
              <a:t>para inserir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908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pt"/>
              <a:t>Clique para editar os estilos de texto mestre</a:t>
            </a:r>
          </a:p>
        </p:txBody>
      </p:sp>
      <p:sp>
        <p:nvSpPr>
          <p:cNvPr id="10" name="Picture Placeholder" descr="Esta foto é apenas um 'espaço reservado'. Arraste ou solte sua foto aqui ou clique e toque no centro para inserir uma f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413908" y="2025650"/>
            <a:ext cx="2532888" cy="2532888"/>
          </a:xfr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pt" dirty="0"/>
              <a:t>Arraste e solte sua foto aqui </a:t>
            </a:r>
            <a:br>
              <a:rPr lang="en-US" dirty="0"/>
            </a:br>
            <a:r>
              <a:rPr lang="pt" dirty="0"/>
              <a:t>ou clique ou toque no ícone abaixo </a:t>
            </a:r>
            <a:br>
              <a:rPr lang="en-US" dirty="0"/>
            </a:br>
            <a:r>
              <a:rPr lang="pt" dirty="0"/>
              <a:t>para inserir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5204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pt"/>
              <a:t>Clique para editar os estilos de texto mestre</a:t>
            </a:r>
          </a:p>
        </p:txBody>
      </p:sp>
      <p:sp>
        <p:nvSpPr>
          <p:cNvPr id="11" name="Picture Placeholder" descr="Esta foto é apenas um 'espaço reservado'. Arraste ou solte sua foto aqui ou clique e toque no centro para inserir uma f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45204" y="2025650"/>
            <a:ext cx="2532888" cy="2532888"/>
          </a:xfrm>
          <a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pt" dirty="0"/>
              <a:t>Arraste e solte sua foto aqui </a:t>
            </a:r>
            <a:br>
              <a:rPr lang="en-US" dirty="0"/>
            </a:br>
            <a:r>
              <a:rPr lang="pt" dirty="0"/>
              <a:t>ou clique ou toque no ícone abaixo </a:t>
            </a:r>
            <a:br>
              <a:rPr lang="en-US" dirty="0"/>
            </a:br>
            <a:r>
              <a:rPr lang="pt" dirty="0"/>
              <a:t>para inserir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8E883C1-8203-4549-AF30-B96AEC45AC6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6500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pt"/>
              <a:t>Clique para editar os estilos de texto mestre</a:t>
            </a:r>
          </a:p>
        </p:txBody>
      </p:sp>
      <p:sp>
        <p:nvSpPr>
          <p:cNvPr id="14" name="Picture Placeholder" descr="Esta foto é apenas um 'espaço reservado'. Arraste ou solte sua foto aqui ou clique e toque no centro para inserir uma foto.">
            <a:extLst>
              <a:ext uri="{FF2B5EF4-FFF2-40B4-BE49-F238E27FC236}">
                <a16:creationId xmlns:a16="http://schemas.microsoft.com/office/drawing/2014/main" id="{BBD58C33-921C-42F1-9803-1C798DB54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073895" y="2025650"/>
            <a:ext cx="2532888" cy="2532888"/>
          </a:xfrm>
          <a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pt" dirty="0"/>
              <a:t>Dag &amp; solte sua foto aqui </a:t>
            </a:r>
            <a:br>
              <a:rPr lang="en-US" dirty="0"/>
            </a:br>
            <a:r>
              <a:rPr lang="pt" dirty="0"/>
              <a:t>ou clique ou toque no ícone abaixo </a:t>
            </a:r>
            <a:br>
              <a:rPr lang="en-US" dirty="0"/>
            </a:br>
            <a:r>
              <a:rPr lang="pt" dirty="0"/>
              <a:t>para inserir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F56B00-AAD4-4F4F-8228-B6CF8367DE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pt" sz="1000" dirty="0">
                <a:solidFill>
                  <a:srgbClr val="A3A3A3"/>
                </a:solidFill>
              </a:rPr>
              <a:t>Layout do ELT</a:t>
            </a:r>
          </a:p>
        </p:txBody>
      </p:sp>
    </p:spTree>
    <p:extLst>
      <p:ext uri="{BB962C8B-B14F-4D97-AF65-F5344CB8AC3E}">
        <p14:creationId xmlns:p14="http://schemas.microsoft.com/office/powerpoint/2010/main" val="199186953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2993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2870">
          <p15:clr>
            <a:srgbClr val="5ACBF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pt"/>
              <a:t>Clique para editar o estilo do título principal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5334000"/>
            <a:ext cx="4892040" cy="9350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pt"/>
              <a:t>Clique para editar os estilos de texto mestre</a:t>
            </a:r>
          </a:p>
        </p:txBody>
      </p:sp>
      <p:sp>
        <p:nvSpPr>
          <p:cNvPr id="13" name="Picture Placeholder" descr="Esta foto é apenas um 'espaço reservado'. Arraste ou solte sua foto aqui ou clique e toque no centro para inserir uma f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6062472" cy="280720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pt" dirty="0"/>
              <a:t>Arraste e solte sua foto aqui </a:t>
            </a:r>
            <a:br>
              <a:rPr lang="en-US" dirty="0"/>
            </a:br>
            <a:r>
              <a:rPr lang="pt" dirty="0"/>
              <a:t>ou clique ou toque no ícone abaixo </a:t>
            </a:r>
            <a:br>
              <a:rPr lang="en-US" dirty="0"/>
            </a:br>
            <a:r>
              <a:rPr lang="pt" dirty="0"/>
              <a:t>para inserir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14744" y="5334000"/>
            <a:ext cx="4892040" cy="93821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pt"/>
              <a:t>Clique para editar os estilos de texto mestre</a:t>
            </a:r>
          </a:p>
        </p:txBody>
      </p:sp>
      <p:sp>
        <p:nvSpPr>
          <p:cNvPr id="15" name="Picture Placeholder" descr="Esta foto é apenas um 'espaço reservado'. Arraste ou solte sua foto aqui ou clique e toque no centro para inserir uma f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6129528" y="2286000"/>
            <a:ext cx="6062472" cy="280720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pt" dirty="0"/>
              <a:t>Arraste e solte sua foto aqui </a:t>
            </a:r>
            <a:br>
              <a:rPr lang="en-US" dirty="0"/>
            </a:br>
            <a:r>
              <a:rPr lang="pt" dirty="0"/>
              <a:t>ou clique ou toque no ícone abaixo </a:t>
            </a:r>
            <a:br>
              <a:rPr lang="en-US" dirty="0"/>
            </a:br>
            <a:r>
              <a:rPr lang="pt" dirty="0"/>
              <a:t>para inserir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AE597A-BE1E-6B1F-960D-A90DC954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pt" sz="1000" dirty="0">
                <a:solidFill>
                  <a:srgbClr val="A3A3A3"/>
                </a:solidFill>
              </a:rPr>
              <a:t>Layout do ELT</a:t>
            </a:r>
          </a:p>
        </p:txBody>
      </p:sp>
    </p:spTree>
    <p:extLst>
      <p:ext uri="{BB962C8B-B14F-4D97-AF65-F5344CB8AC3E}">
        <p14:creationId xmlns:p14="http://schemas.microsoft.com/office/powerpoint/2010/main" val="416613830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4" orient="horz" pos="3209">
          <p15:clr>
            <a:srgbClr val="5ACBF0"/>
          </p15:clr>
        </p15:guide>
        <p15:guide id="5" pos="3826">
          <p15:clr>
            <a:srgbClr val="5ACBF0"/>
          </p15:clr>
        </p15:guide>
        <p15:guide id="6" pos="3859">
          <p15:clr>
            <a:srgbClr val="5ACBF0"/>
          </p15:clr>
        </p15:guide>
        <p15:guide id="11" pos="1910">
          <p15:clr>
            <a:srgbClr val="5ACBF0"/>
          </p15:clr>
        </p15:guide>
        <p15:guide id="12" pos="5770">
          <p15:clr>
            <a:srgbClr val="5ACBF0"/>
          </p15:clr>
        </p15:guide>
        <p15:guide id="13" orient="horz" pos="3360">
          <p15:clr>
            <a:srgbClr val="5ACBF0"/>
          </p15:clr>
        </p15:guide>
        <p15:guide id="14" orient="horz">
          <p15:clr>
            <a:srgbClr val="5ACBF0"/>
          </p15:clr>
        </p15:guide>
        <p15:guide id="15" pos="3451">
          <p15:clr>
            <a:srgbClr val="5ACBF0"/>
          </p15:clr>
        </p15:guide>
        <p15:guide id="16" pos="4229">
          <p15:clr>
            <a:srgbClr val="5ACBF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pt"/>
              <a:t>Clique para editar o estilo do título principal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2852928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pt"/>
              <a:t>Clique para editar os estilos de texto mestre</a:t>
            </a:r>
          </a:p>
        </p:txBody>
      </p:sp>
      <p:sp>
        <p:nvSpPr>
          <p:cNvPr id="13" name="Picture Placeholder" descr="Esta foto é apenas um 'espaço reservado'. Arraste ou solte sua foto aqui ou clique e toque no centro para inserir uma f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4023360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pt" dirty="0"/>
              <a:t>Arraste e solte sua foto aqui </a:t>
            </a:r>
            <a:br>
              <a:rPr lang="en-US" dirty="0"/>
            </a:br>
            <a:r>
              <a:rPr lang="pt" dirty="0"/>
              <a:t>ou clique ou toque no ícone abaixo </a:t>
            </a:r>
            <a:br>
              <a:rPr lang="en-US" dirty="0"/>
            </a:br>
            <a:r>
              <a:rPr lang="pt" dirty="0"/>
              <a:t>para inserir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69536" y="4799409"/>
            <a:ext cx="2852928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pt"/>
              <a:t>Clique para editar os estilos de texto mestre</a:t>
            </a:r>
          </a:p>
        </p:txBody>
      </p:sp>
      <p:sp>
        <p:nvSpPr>
          <p:cNvPr id="15" name="Picture Placeholder" descr="Esta foto é apenas um 'espaço reservado'. Arraste ou solte sua foto aqui ou clique e toque no centro para inserir uma f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084320" y="2286000"/>
            <a:ext cx="4023360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pt" dirty="0"/>
              <a:t>Arraste e solte sua foto aqui </a:t>
            </a:r>
            <a:br>
              <a:rPr lang="en-US" dirty="0"/>
            </a:br>
            <a:r>
              <a:rPr lang="pt" dirty="0"/>
              <a:t>ou clique ou toque no ícone abaixo </a:t>
            </a:r>
            <a:br>
              <a:rPr lang="en-US" dirty="0"/>
            </a:br>
            <a:r>
              <a:rPr lang="pt" dirty="0"/>
              <a:t>para inserir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753856" y="4799410"/>
            <a:ext cx="2852928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pt"/>
              <a:t>Clique para editar os estilos de texto mestre</a:t>
            </a:r>
          </a:p>
        </p:txBody>
      </p:sp>
      <p:sp>
        <p:nvSpPr>
          <p:cNvPr id="17" name="Picture Placeholder" descr="Esta foto é apenas um 'espaço reservado'. Arraste ou solte sua foto aqui ou clique e toque no centro para inserir uma f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68640" y="2286000"/>
            <a:ext cx="4023360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pt" dirty="0"/>
              <a:t>Arraste e solte sua foto aqui </a:t>
            </a:r>
            <a:br>
              <a:rPr lang="en-US" dirty="0"/>
            </a:br>
            <a:r>
              <a:rPr lang="pt" dirty="0"/>
              <a:t>ou clique ou toque no ícone abaixo </a:t>
            </a:r>
            <a:br>
              <a:rPr lang="en-US" dirty="0"/>
            </a:br>
            <a:r>
              <a:rPr lang="pt" dirty="0"/>
              <a:t>para inserir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B999C7-F5A8-46A6-92C5-AA3BE4E26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pt" sz="1000" dirty="0">
                <a:solidFill>
                  <a:srgbClr val="A3A3A3"/>
                </a:solidFill>
              </a:rPr>
              <a:t>Layout do ELT</a:t>
            </a:r>
          </a:p>
        </p:txBody>
      </p:sp>
    </p:spTree>
    <p:extLst>
      <p:ext uri="{BB962C8B-B14F-4D97-AF65-F5344CB8AC3E}">
        <p14:creationId xmlns:p14="http://schemas.microsoft.com/office/powerpoint/2010/main" val="273682457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2534">
          <p15:clr>
            <a:srgbClr val="5ACBF0"/>
          </p15:clr>
        </p15:guide>
        <p15:guide id="6" pos="2573">
          <p15:clr>
            <a:srgbClr val="5ACBF0"/>
          </p15:clr>
        </p15:guide>
        <p15:guide id="8" pos="5109">
          <p15:clr>
            <a:srgbClr val="5ACBF0"/>
          </p15:clr>
        </p15:guide>
        <p15:guide id="9" pos="5145">
          <p15:clr>
            <a:srgbClr val="5ACBF0"/>
          </p15:clr>
        </p15:guide>
        <p15:guide id="11" pos="1266">
          <p15:clr>
            <a:srgbClr val="5ACBF0"/>
          </p15:clr>
        </p15:guide>
        <p15:guide id="12" pos="3840">
          <p15:clr>
            <a:srgbClr val="5ACBF0"/>
          </p15:clr>
        </p15:guide>
        <p15:guide id="13" pos="6414">
          <p15:clr>
            <a:srgbClr val="5ACBF0"/>
          </p15:clr>
        </p15:guide>
        <p15:guide id="14" orient="horz" pos="1074">
          <p15:clr>
            <a:srgbClr val="5ACBF0"/>
          </p15:clr>
        </p15:guide>
        <p15:guide id="15" pos="2168">
          <p15:clr>
            <a:srgbClr val="5ACBF0"/>
          </p15:clr>
        </p15:guide>
        <p15:guide id="16" pos="2944">
          <p15:clr>
            <a:srgbClr val="5ACBF0"/>
          </p15:clr>
        </p15:guide>
        <p15:guide id="17" pos="4738">
          <p15:clr>
            <a:srgbClr val="5ACBF0"/>
          </p15:clr>
        </p15:guide>
        <p15:guide id="18" pos="5514">
          <p15:clr>
            <a:srgbClr val="5ACBF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pt"/>
              <a:t>Clique para editar o estilo do título principal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1828800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pt"/>
              <a:t>Clique para editar os estilos de texto mestre</a:t>
            </a:r>
          </a:p>
        </p:txBody>
      </p:sp>
      <p:sp>
        <p:nvSpPr>
          <p:cNvPr id="13" name="Picture Placeholder" descr="Esta foto é apenas um 'espaço reservado'. Arraste ou solte sua foto aqui ou clique e toque no centro para inserir uma f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999232" cy="228600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pt" dirty="0"/>
              <a:t>Arraste e solte sua foto aqui </a:t>
            </a:r>
            <a:br>
              <a:rPr lang="en-US" dirty="0"/>
            </a:br>
            <a:r>
              <a:rPr lang="pt" dirty="0"/>
              <a:t>ou clique ou toque no ícone abaixo </a:t>
            </a:r>
            <a:br>
              <a:rPr lang="en-US" dirty="0"/>
            </a:br>
            <a:r>
              <a:rPr lang="pt" dirty="0"/>
              <a:t>para inserir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649472" y="4799409"/>
            <a:ext cx="1828800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pt"/>
              <a:t>Clique para editar os estilos de texto mestre</a:t>
            </a:r>
          </a:p>
        </p:txBody>
      </p:sp>
      <p:sp>
        <p:nvSpPr>
          <p:cNvPr id="15" name="Picture Placeholder" descr="Esta foto é apenas um 'espaço reservado'. Arraste ou solte sua foto aqui ou clique e toque no centro para inserir uma f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064256" y="2286000"/>
            <a:ext cx="2999232" cy="2286000"/>
          </a:xfr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pt" dirty="0"/>
              <a:t>Arraste e solte sua foto aqui </a:t>
            </a:r>
            <a:br>
              <a:rPr lang="en-US" dirty="0"/>
            </a:br>
            <a:r>
              <a:rPr lang="pt" dirty="0"/>
              <a:t>ou clique ou toque no ícone abaixo </a:t>
            </a:r>
            <a:br>
              <a:rPr lang="en-US" dirty="0"/>
            </a:br>
            <a:r>
              <a:rPr lang="pt" dirty="0"/>
              <a:t>para inserir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713728" y="4799410"/>
            <a:ext cx="1828800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pt"/>
              <a:t>Clique para editar os estilos de texto mestre</a:t>
            </a:r>
          </a:p>
        </p:txBody>
      </p:sp>
      <p:sp>
        <p:nvSpPr>
          <p:cNvPr id="17" name="Picture Placeholder" descr="Esta foto é apenas um 'espaço reservado'. Arraste ou solte sua foto aqui ou clique e toque no centro para inserir uma f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128512" y="2286000"/>
            <a:ext cx="2999232" cy="2286000"/>
          </a:xfrm>
          <a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pt" dirty="0"/>
              <a:t>Arraste e solte sua foto aqui </a:t>
            </a:r>
            <a:br>
              <a:rPr lang="en-US" dirty="0"/>
            </a:br>
            <a:r>
              <a:rPr lang="pt" dirty="0"/>
              <a:t>ou clique ou toque no ícone abaixo </a:t>
            </a:r>
            <a:br>
              <a:rPr lang="en-US" dirty="0"/>
            </a:br>
            <a:r>
              <a:rPr lang="pt" dirty="0"/>
              <a:t>para inserir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777984" y="4799409"/>
            <a:ext cx="1828800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pt"/>
              <a:t>Clique para editar os estilos de texto mestre</a:t>
            </a:r>
          </a:p>
        </p:txBody>
      </p:sp>
      <p:sp>
        <p:nvSpPr>
          <p:cNvPr id="19" name="Picture Placeholder" descr="Esta foto é apenas um 'espaço reservado'. Arraste ou solte sua foto aqui ou clique e toque no centro para inserir uma f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192768" y="2286000"/>
            <a:ext cx="2999232" cy="2286000"/>
          </a:xfrm>
          <a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pt" dirty="0"/>
              <a:t>Dag &amp; solte sua foto aqui </a:t>
            </a:r>
            <a:br>
              <a:rPr lang="en-US" dirty="0"/>
            </a:br>
            <a:r>
              <a:rPr lang="pt" dirty="0"/>
              <a:t>ou clique ou toque no ícone abaixo </a:t>
            </a:r>
            <a:br>
              <a:rPr lang="en-US" dirty="0"/>
            </a:br>
            <a:r>
              <a:rPr lang="pt" dirty="0"/>
              <a:t>para inserir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pt" sz="1000" dirty="0">
                <a:solidFill>
                  <a:srgbClr val="A3A3A3"/>
                </a:solidFill>
              </a:rPr>
              <a:t>Layout do ELT</a:t>
            </a:r>
          </a:p>
        </p:txBody>
      </p:sp>
    </p:spTree>
    <p:extLst>
      <p:ext uri="{BB962C8B-B14F-4D97-AF65-F5344CB8AC3E}">
        <p14:creationId xmlns:p14="http://schemas.microsoft.com/office/powerpoint/2010/main" val="3801018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1890">
          <p15:clr>
            <a:srgbClr val="5ACBF0"/>
          </p15:clr>
        </p15:guide>
        <p15:guide id="6" pos="1930">
          <p15:clr>
            <a:srgbClr val="5ACBF0"/>
          </p15:clr>
        </p15:guide>
        <p15:guide id="7" pos="5749">
          <p15:clr>
            <a:srgbClr val="5ACBF0"/>
          </p15:clr>
        </p15:guide>
        <p15:guide id="8" pos="3820">
          <p15:clr>
            <a:srgbClr val="5ACBF0"/>
          </p15:clr>
        </p15:guide>
        <p15:guide id="9" pos="3860">
          <p15:clr>
            <a:srgbClr val="5ACBF0"/>
          </p15:clr>
        </p15:guide>
        <p15:guide id="10" pos="5789">
          <p15:clr>
            <a:srgbClr val="5ACBF0"/>
          </p15:clr>
        </p15:guide>
        <p15:guide id="11" pos="944">
          <p15:clr>
            <a:srgbClr val="5ACBF0"/>
          </p15:clr>
        </p15:guide>
        <p15:guide id="12" pos="2876">
          <p15:clr>
            <a:srgbClr val="5ACBF0"/>
          </p15:clr>
        </p15:guide>
        <p15:guide id="13" pos="4807">
          <p15:clr>
            <a:srgbClr val="5ACBF0"/>
          </p15:clr>
        </p15:guide>
        <p15:guide id="14" pos="6736">
          <p15:clr>
            <a:srgbClr val="5ACBF0"/>
          </p15:clr>
        </p15:guide>
        <p15:guide id="15" orient="horz">
          <p15:clr>
            <a:srgbClr val="5ACBF0"/>
          </p15:clr>
        </p15:guide>
        <p15:guide id="16" pos="1524">
          <p15:clr>
            <a:srgbClr val="5ACBF0"/>
          </p15:clr>
        </p15:guide>
        <p15:guide id="17" pos="2298">
          <p15:clr>
            <a:srgbClr val="5ACBF0"/>
          </p15:clr>
        </p15:guide>
        <p15:guide id="18" pos="3450">
          <p15:clr>
            <a:srgbClr val="5ACBF0"/>
          </p15:clr>
        </p15:guide>
        <p15:guide id="19" pos="4230">
          <p15:clr>
            <a:srgbClr val="5ACBF0"/>
          </p15:clr>
        </p15:guide>
        <p15:guide id="20" pos="5380">
          <p15:clr>
            <a:srgbClr val="5ACBF0"/>
          </p15:clr>
        </p15:guide>
        <p15:guide id="21" pos="6156">
          <p15:clr>
            <a:srgbClr val="5ACBF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pt"/>
              <a:t>Clique para editar o estilo do título principal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92608" y="4800600"/>
            <a:ext cx="1801368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pt"/>
              <a:t>Clique para editar os estilos de texto mestre</a:t>
            </a:r>
          </a:p>
        </p:txBody>
      </p:sp>
      <p:sp>
        <p:nvSpPr>
          <p:cNvPr id="13" name="Picture Placeholder" descr="Esta foto é apenas um 'espaço reservado'. Arraste ou solte sua foto aqui ou clique e toque no centro para inserir uma f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386584" cy="228600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pt" dirty="0"/>
              <a:t>Arraste e solte sua foto aqui </a:t>
            </a:r>
            <a:br>
              <a:rPr lang="en-US" dirty="0"/>
            </a:br>
            <a:r>
              <a:rPr lang="pt" dirty="0"/>
              <a:t>ou clique ou toque no ícone abaixo </a:t>
            </a:r>
            <a:br>
              <a:rPr lang="en-US" dirty="0"/>
            </a:br>
            <a:r>
              <a:rPr lang="pt" dirty="0"/>
              <a:t>para inserir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743962" y="4799409"/>
            <a:ext cx="1801368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pt"/>
              <a:t>Clique para editar os estilos de texto mestre</a:t>
            </a:r>
          </a:p>
        </p:txBody>
      </p:sp>
      <p:sp>
        <p:nvSpPr>
          <p:cNvPr id="15" name="Picture Placeholder" descr="Esta foto é apenas um 'espaço reservado'. Arraste ou solte sua foto aqui ou clique e toque no centro para inserir uma f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2451354" y="2286000"/>
            <a:ext cx="2386584" cy="2286000"/>
          </a:xfr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pt" dirty="0"/>
              <a:t>Arraste e solte sua foto aqui </a:t>
            </a:r>
            <a:br>
              <a:rPr lang="en-US" dirty="0"/>
            </a:br>
            <a:r>
              <a:rPr lang="pt" dirty="0"/>
              <a:t>ou clique ou toque no ícone abaixo </a:t>
            </a:r>
            <a:br>
              <a:rPr lang="en-US" dirty="0"/>
            </a:br>
            <a:r>
              <a:rPr lang="pt" dirty="0"/>
              <a:t>para inserir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195316" y="4799410"/>
            <a:ext cx="1801368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pt"/>
              <a:t>Clique para editar os estilos de texto mestre</a:t>
            </a:r>
          </a:p>
        </p:txBody>
      </p:sp>
      <p:sp>
        <p:nvSpPr>
          <p:cNvPr id="17" name="Picture Placeholder" descr="Esta foto é apenas um 'espaço reservado'. Arraste ou solte sua foto aqui ou clique e toque no centro para inserir uma f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4902708" y="2286000"/>
            <a:ext cx="2386584" cy="2286000"/>
          </a:xfrm>
          <a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pt" dirty="0"/>
              <a:t>Arraste e solte sua foto aqui </a:t>
            </a:r>
            <a:br>
              <a:rPr lang="en-US" dirty="0"/>
            </a:br>
            <a:r>
              <a:rPr lang="pt" dirty="0"/>
              <a:t>ou clique ou toque no ícone abaixo </a:t>
            </a:r>
            <a:br>
              <a:rPr lang="en-US" dirty="0"/>
            </a:br>
            <a:r>
              <a:rPr lang="pt" dirty="0"/>
              <a:t>para inserir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646670" y="4799409"/>
            <a:ext cx="180136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pt"/>
              <a:t>Clique para editar os estilos de texto mestre</a:t>
            </a:r>
          </a:p>
        </p:txBody>
      </p:sp>
      <p:sp>
        <p:nvSpPr>
          <p:cNvPr id="19" name="Picture Placeholder" descr="Esta foto é apenas um 'espaço reservado'. Arraste ou solte sua foto aqui ou clique e toque no centro para inserir uma f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7354062" y="2286000"/>
            <a:ext cx="2386584" cy="2286000"/>
          </a:xfrm>
          <a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pt" dirty="0"/>
              <a:t>Dag &amp; solte sua foto aqui </a:t>
            </a:r>
            <a:br>
              <a:rPr lang="en-US" dirty="0"/>
            </a:br>
            <a:r>
              <a:rPr lang="pt" dirty="0"/>
              <a:t>ou clique ou toque no ícone abaixo </a:t>
            </a:r>
            <a:br>
              <a:rPr lang="en-US" dirty="0"/>
            </a:br>
            <a:r>
              <a:rPr lang="pt" dirty="0"/>
              <a:t>para inserir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B1B6F72-F14C-40F1-8B29-8620AA34DC6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0098024" y="4799409"/>
            <a:ext cx="180136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pt"/>
              <a:t>Clique para editar os estilos de texto mestre</a:t>
            </a:r>
          </a:p>
        </p:txBody>
      </p:sp>
      <p:sp>
        <p:nvSpPr>
          <p:cNvPr id="20" name="Picture Placeholder" descr="Esta foto é apenas um 'espaço reservado'. Arraste ou solte sua foto aqui ou clique e toque no centro para inserir uma foto.">
            <a:extLst>
              <a:ext uri="{FF2B5EF4-FFF2-40B4-BE49-F238E27FC236}">
                <a16:creationId xmlns:a16="http://schemas.microsoft.com/office/drawing/2014/main" id="{2AD682C7-20D7-4ED0-99A7-C8530DAC8612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9805416" y="2286000"/>
            <a:ext cx="2386584" cy="2286000"/>
          </a:xfrm>
          <a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pt" dirty="0"/>
              <a:t>Dag &amp; solte sua foto aqui </a:t>
            </a:r>
            <a:br>
              <a:rPr lang="en-US" dirty="0"/>
            </a:br>
            <a:r>
              <a:rPr lang="pt" dirty="0"/>
              <a:t>ou clique ou toque no ícone abaixo </a:t>
            </a:r>
            <a:br>
              <a:rPr lang="en-US" dirty="0"/>
            </a:br>
            <a:r>
              <a:rPr lang="pt" dirty="0"/>
              <a:t>para inserir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pt" sz="1000" dirty="0">
                <a:solidFill>
                  <a:srgbClr val="A3A3A3"/>
                </a:solidFill>
              </a:rPr>
              <a:t>Layout do ELT</a:t>
            </a:r>
          </a:p>
        </p:txBody>
      </p:sp>
    </p:spTree>
    <p:extLst>
      <p:ext uri="{BB962C8B-B14F-4D97-AF65-F5344CB8AC3E}">
        <p14:creationId xmlns:p14="http://schemas.microsoft.com/office/powerpoint/2010/main" val="383674216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8" pos="4631">
          <p15:clr>
            <a:srgbClr val="5ACBF0"/>
          </p15:clr>
        </p15:guide>
        <p15:guide id="9" pos="4593">
          <p15:clr>
            <a:srgbClr val="5ACBF0"/>
          </p15:clr>
        </p15:guide>
        <p15:guide id="10" pos="6134">
          <p15:clr>
            <a:srgbClr val="5ACBF0"/>
          </p15:clr>
        </p15:guide>
        <p15:guide id="11" pos="1323">
          <p15:clr>
            <a:srgbClr val="5ACBF0"/>
          </p15:clr>
        </p15:guide>
        <p15:guide id="12" pos="2865">
          <p15:clr>
            <a:srgbClr val="5ACBF0"/>
          </p15:clr>
        </p15:guide>
        <p15:guide id="13" pos="4815">
          <p15:clr>
            <a:srgbClr val="5ACBF0"/>
          </p15:clr>
        </p15:guide>
        <p15:guide id="14" pos="6361">
          <p15:clr>
            <a:srgbClr val="5ACBF0"/>
          </p15:clr>
        </p15:guide>
        <p15:guide id="15" orient="horz">
          <p15:clr>
            <a:srgbClr val="5ACBF0"/>
          </p15:clr>
        </p15:guide>
        <p15:guide id="16" pos="1727">
          <p15:clr>
            <a:srgbClr val="5ACBF0"/>
          </p15:clr>
        </p15:guide>
        <p15:guide id="17" pos="2294">
          <p15:clr>
            <a:srgbClr val="5ACBF0"/>
          </p15:clr>
        </p15:guide>
        <p15:guide id="18" pos="3273">
          <p15:clr>
            <a:srgbClr val="5ACBF0"/>
          </p15:clr>
        </p15:guide>
        <p15:guide id="19" pos="4411">
          <p15:clr>
            <a:srgbClr val="5ACBF0"/>
          </p15:clr>
        </p15:guide>
        <p15:guide id="21" pos="6179">
          <p15:clr>
            <a:srgbClr val="5ACBF0"/>
          </p15:clr>
        </p15:guide>
        <p15:guide id="22" pos="1501">
          <p15:clr>
            <a:srgbClr val="5ACBF0"/>
          </p15:clr>
        </p15:guide>
        <p15:guide id="23" pos="1543">
          <p15:clr>
            <a:srgbClr val="5ACBF0"/>
          </p15:clr>
        </p15:guide>
        <p15:guide id="24" pos="3049">
          <p15:clr>
            <a:srgbClr val="5ACBF0"/>
          </p15:clr>
        </p15:guide>
        <p15:guide id="25" pos="3088">
          <p15:clr>
            <a:srgbClr val="5ACBF0"/>
          </p15:clr>
        </p15:guide>
        <p15:guide id="26" pos="5954">
          <p15:clr>
            <a:srgbClr val="5ACBF0"/>
          </p15:clr>
        </p15:guide>
        <p15:guide id="27" pos="3840">
          <p15:clr>
            <a:srgbClr val="5ACBF0"/>
          </p15:clr>
        </p15:guide>
        <p15:guide id="28" pos="5386">
          <p15:clr>
            <a:srgbClr val="5ACBF0"/>
          </p15:clr>
        </p15:guide>
        <p15:guide id="29" pos="753">
          <p15:clr>
            <a:srgbClr val="5ACBF0"/>
          </p15:clr>
        </p15:guide>
        <p15:guide id="30" pos="6927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TechPro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F795DD1-EE31-6EA9-5CEB-7EFB6F3612E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1998" cy="685799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4200" y="2302670"/>
            <a:ext cx="5577840" cy="1231106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243F6E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pt"/>
              <a:t>Nome do evento ou título da apresentação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4200" y="3962400"/>
            <a:ext cx="5577840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rgbClr val="091F2C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pt"/>
              <a:t>Nome do locutor ou texto da legenda</a:t>
            </a:r>
          </a:p>
        </p:txBody>
      </p:sp>
      <p:pic>
        <p:nvPicPr>
          <p:cNvPr id="3" name="MS logo gray - EMF" descr="Logotipo da Microsoft, versão em texto cinza">
            <a:extLst>
              <a:ext uri="{FF2B5EF4-FFF2-40B4-BE49-F238E27FC236}">
                <a16:creationId xmlns:a16="http://schemas.microsoft.com/office/drawing/2014/main" id="{528725CB-B775-081A-D40D-3A222E9843C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4934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 xmlns:a14="http://schemas.microsoft.com/office/drawing/2010/main" xmlns:p15="http://schemas.microsoft.com/office/powerpoint/2012/main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8962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pt"/>
              <a:t>Clique para editar o estilo do título principal</a:t>
            </a:r>
          </a:p>
        </p:txBody>
      </p:sp>
      <p:sp>
        <p:nvSpPr>
          <p:cNvPr id="16" name="Picture Placeholder" descr="Esta foto é apenas um 'espaço reservado'. Arraste ou solte sua foto aqui ou clique e toque no centro para inserir uma f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2037906" y="2286000"/>
            <a:ext cx="2313432" cy="2313432"/>
          </a:xfrm>
          <a:prstGeom prst="ellipse">
            <a:avLst/>
          </a:pr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pt" dirty="0"/>
              <a:t>Arraste e solte sua foto </a:t>
            </a:r>
            <a:br>
              <a:rPr lang="en-US" dirty="0"/>
            </a:br>
            <a:r>
              <a:rPr lang="pt" dirty="0"/>
              <a:t>aqui ou clique ou toque no ícone </a:t>
            </a:r>
            <a:br>
              <a:rPr lang="en-US" dirty="0"/>
            </a:br>
            <a:r>
              <a:rPr lang="pt" dirty="0"/>
              <a:t>abaixo para inserir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037906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pt"/>
              <a:t>Clique para editar os estilos de texto mestre</a:t>
            </a:r>
          </a:p>
        </p:txBody>
      </p:sp>
      <p:sp>
        <p:nvSpPr>
          <p:cNvPr id="17" name="Picture Placeholder" descr="Esta foto é apenas um 'espaço reservado'. Arraste ou solte sua foto aqui ou clique e toque no centro para inserir uma f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4939284" y="2286000"/>
            <a:ext cx="2313432" cy="2313432"/>
          </a:xfrm>
          <a:prstGeom prst="ellipse">
            <a:avLst/>
          </a:pr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pt" dirty="0"/>
              <a:t>Arraste e solte sua foto </a:t>
            </a:r>
            <a:br>
              <a:rPr lang="en-US" dirty="0"/>
            </a:br>
            <a:r>
              <a:rPr lang="pt" dirty="0"/>
              <a:t>aqui ou clique ou toque no ícone </a:t>
            </a:r>
            <a:br>
              <a:rPr lang="en-US" dirty="0"/>
            </a:br>
            <a:r>
              <a:rPr lang="pt" dirty="0"/>
              <a:t>abaixo para inserir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39284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pt"/>
              <a:t>Clique para editar os estilos de texto mestre</a:t>
            </a:r>
          </a:p>
        </p:txBody>
      </p:sp>
      <p:sp>
        <p:nvSpPr>
          <p:cNvPr id="18" name="Picture Placeholder" descr="Esta foto é apenas um 'espaço reservado'. Arraste ou solte sua foto aqui ou clique e toque no centro para inserir uma f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7840663" y="2286000"/>
            <a:ext cx="2313432" cy="2313432"/>
          </a:xfrm>
          <a:prstGeom prst="ellipse">
            <a:avLst/>
          </a:prstGeom>
          <a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pt" dirty="0"/>
              <a:t>Arraste e solte sua foto </a:t>
            </a:r>
            <a:br>
              <a:rPr lang="en-US" dirty="0"/>
            </a:br>
            <a:r>
              <a:rPr lang="pt" dirty="0"/>
              <a:t>aqui ou clique ou toque no ícone </a:t>
            </a:r>
            <a:br>
              <a:rPr lang="en-US" dirty="0"/>
            </a:br>
            <a:r>
              <a:rPr lang="pt" dirty="0"/>
              <a:t>abaixo para inserir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840663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pt"/>
              <a:t>Clique para editar os estilos de texto mestre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pt" sz="1000" dirty="0">
                <a:solidFill>
                  <a:srgbClr val="A3A3A3"/>
                </a:solidFill>
              </a:rPr>
              <a:t>Layout do ELT</a:t>
            </a:r>
          </a:p>
        </p:txBody>
      </p:sp>
    </p:spTree>
    <p:extLst>
      <p:ext uri="{BB962C8B-B14F-4D97-AF65-F5344CB8AC3E}">
        <p14:creationId xmlns:p14="http://schemas.microsoft.com/office/powerpoint/2010/main" val="6123621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3840">
          <p15:clr>
            <a:srgbClr val="5ACBF0"/>
          </p15:clr>
        </p15:guide>
        <p15:guide id="4" pos="1283">
          <p15:clr>
            <a:srgbClr val="5ACBF0"/>
          </p15:clr>
        </p15:guide>
        <p15:guide id="5" pos="5666">
          <p15:clr>
            <a:srgbClr val="5ACBF0"/>
          </p15:clr>
        </p15:guide>
        <p15:guide id="6" pos="2741">
          <p15:clr>
            <a:srgbClr val="5ACBF0"/>
          </p15:clr>
        </p15:guide>
        <p15:guide id="7" pos="2012">
          <p15:clr>
            <a:srgbClr val="5ACBF0"/>
          </p15:clr>
        </p15:guide>
        <p15:guide id="8" pos="3109">
          <p15:clr>
            <a:srgbClr val="5ACBF0"/>
          </p15:clr>
        </p15:guide>
        <p15:guide id="9" pos="4570">
          <p15:clr>
            <a:srgbClr val="5ACBF0"/>
          </p15:clr>
        </p15:guide>
        <p15:guide id="11" pos="6397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3" pos="4938">
          <p15:clr>
            <a:srgbClr val="5ACBF0"/>
          </p15:clr>
        </p15:guide>
        <p15:guide id="14" orient="horz" pos="2894">
          <p15:clr>
            <a:srgbClr val="5ACBF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pt"/>
              <a:t>Clique para editar o estilo do título principal</a:t>
            </a:r>
          </a:p>
        </p:txBody>
      </p:sp>
      <p:sp>
        <p:nvSpPr>
          <p:cNvPr id="16" name="Picture Placeholder" descr="Esta foto é apenas um 'espaço reservado'. Arraste ou solte sua foto aqui ou clique e toque no centro para inserir uma f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2313432" cy="2313432"/>
          </a:xfrm>
          <a:prstGeom prst="ellipse">
            <a:avLst/>
          </a:pr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pt" dirty="0"/>
              <a:t>Arraste e solte sua foto </a:t>
            </a:r>
            <a:br>
              <a:rPr lang="en-US" dirty="0"/>
            </a:br>
            <a:r>
              <a:rPr lang="pt" dirty="0"/>
              <a:t>aqui ou clique ou toque no ícone </a:t>
            </a:r>
            <a:br>
              <a:rPr lang="en-US" dirty="0"/>
            </a:br>
            <a:r>
              <a:rPr lang="pt" dirty="0"/>
              <a:t>abaixo para inserir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pt"/>
              <a:t>Clique para editar os estilos de texto mestre</a:t>
            </a:r>
          </a:p>
        </p:txBody>
      </p:sp>
      <p:sp>
        <p:nvSpPr>
          <p:cNvPr id="17" name="Picture Placeholder" descr="Esta foto é apenas um 'espaço reservado'. Arraste ou solte sua foto aqui ou clique e toque no centro para inserir uma f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3487250" y="2286000"/>
            <a:ext cx="2313432" cy="2313432"/>
          </a:xfrm>
          <a:prstGeom prst="ellipse">
            <a:avLst/>
          </a:pr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pt" dirty="0"/>
              <a:t>Arraste e solte sua foto </a:t>
            </a:r>
            <a:br>
              <a:rPr lang="en-US" dirty="0"/>
            </a:br>
            <a:r>
              <a:rPr lang="pt" dirty="0"/>
              <a:t>aqui ou clique ou toque no ícone </a:t>
            </a:r>
            <a:br>
              <a:rPr lang="en-US" dirty="0"/>
            </a:br>
            <a:r>
              <a:rPr lang="pt" dirty="0"/>
              <a:t>abaixo para inserir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8725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pt"/>
              <a:t>Clique para editar os estilos de texto mestre</a:t>
            </a:r>
          </a:p>
        </p:txBody>
      </p:sp>
      <p:sp>
        <p:nvSpPr>
          <p:cNvPr id="18" name="Picture Placeholder" descr="Esta foto é apenas um 'espaço reservado'. Arraste ou solte sua foto aqui ou clique e toque no centro para inserir uma f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6390300" y="2286000"/>
            <a:ext cx="2313432" cy="2313432"/>
          </a:xfrm>
          <a:prstGeom prst="ellipse">
            <a:avLst/>
          </a:prstGeom>
          <a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pt" dirty="0"/>
              <a:t>Arraste e solte sua foto </a:t>
            </a:r>
            <a:br>
              <a:rPr lang="en-US" dirty="0"/>
            </a:br>
            <a:r>
              <a:rPr lang="pt" dirty="0"/>
              <a:t>aqui ou clique ou toque no ícone </a:t>
            </a:r>
            <a:br>
              <a:rPr lang="en-US" dirty="0"/>
            </a:br>
            <a:r>
              <a:rPr lang="pt" dirty="0"/>
              <a:t>abaixo para inserir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9030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pt"/>
              <a:t>Clique para editar os estilos de texto mestre</a:t>
            </a:r>
          </a:p>
        </p:txBody>
      </p:sp>
      <p:sp>
        <p:nvSpPr>
          <p:cNvPr id="11" name="Picture Placeholder" descr="Esta foto é apenas um 'espaço reservado'. Arraste ou solte sua foto aqui ou clique e toque no centro para inserir uma f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9293351" y="2286000"/>
            <a:ext cx="2313432" cy="2313432"/>
          </a:xfrm>
          <a:prstGeom prst="ellipse">
            <a:avLst/>
          </a:prstGeom>
          <a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pt" dirty="0"/>
              <a:t>Arraste e solte sua foto </a:t>
            </a:r>
            <a:br>
              <a:rPr lang="en-US" dirty="0"/>
            </a:br>
            <a:r>
              <a:rPr lang="pt" dirty="0"/>
              <a:t>aqui ou clique ou toque no ícone </a:t>
            </a:r>
            <a:br>
              <a:rPr lang="en-US" dirty="0"/>
            </a:br>
            <a:r>
              <a:rPr lang="pt" dirty="0"/>
              <a:t>abaixo para inserir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293351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pt"/>
              <a:t>Clique para editar os estilos de texto mestre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pt" sz="1000" dirty="0">
                <a:solidFill>
                  <a:srgbClr val="A3A3A3"/>
                </a:solidFill>
              </a:rPr>
              <a:t>Layout do ELT</a:t>
            </a:r>
          </a:p>
        </p:txBody>
      </p:sp>
    </p:spTree>
    <p:extLst>
      <p:ext uri="{BB962C8B-B14F-4D97-AF65-F5344CB8AC3E}">
        <p14:creationId xmlns:p14="http://schemas.microsoft.com/office/powerpoint/2010/main" val="178389390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4025">
          <p15:clr>
            <a:srgbClr val="5ACBF0"/>
          </p15:clr>
        </p15:guide>
        <p15:guide id="5" pos="5854">
          <p15:clr>
            <a:srgbClr val="5ACBF0"/>
          </p15:clr>
        </p15:guide>
        <p15:guide id="7" pos="3654">
          <p15:clr>
            <a:srgbClr val="5ACBF0"/>
          </p15:clr>
        </p15:guide>
        <p15:guide id="8" pos="2195">
          <p15:clr>
            <a:srgbClr val="5ACBF0"/>
          </p15:clr>
        </p15:guide>
        <p15:guide id="10" pos="2926">
          <p15:clr>
            <a:srgbClr val="5ACBF0"/>
          </p15:clr>
        </p15:guide>
        <p15:guide id="11" pos="4756">
          <p15:clr>
            <a:srgbClr val="5ACBF0"/>
          </p15:clr>
        </p15:guide>
        <p15:guide id="12" pos="6581">
          <p15:clr>
            <a:srgbClr val="5ACBF0"/>
          </p15:clr>
        </p15:guide>
        <p15:guide id="13" pos="1097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26">
          <p15:clr>
            <a:srgbClr val="5ACBF0"/>
          </p15:clr>
        </p15:guide>
        <p15:guide id="18" pos="5483">
          <p15:clr>
            <a:srgbClr val="5ACBF0"/>
          </p15:clr>
        </p15:guide>
        <p15:guide id="19" orient="horz" pos="2898">
          <p15:clr>
            <a:srgbClr val="5ACBF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pt"/>
              <a:t>Clique para editar o estilo do título principal</a:t>
            </a:r>
          </a:p>
        </p:txBody>
      </p:sp>
      <p:sp>
        <p:nvSpPr>
          <p:cNvPr id="16" name="Picture Placeholder" descr="Esta foto é apenas um 'espaço reservado'. Arraste ou solte sua foto aqui ou clique e toque no centro para inserir uma f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1737360" cy="1737360"/>
          </a:xfrm>
          <a:prstGeom prst="ellipse">
            <a:avLst/>
          </a:pr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pt" dirty="0"/>
              <a:t>Arraste e solte sua foto </a:t>
            </a:r>
            <a:br>
              <a:rPr lang="en-US" dirty="0"/>
            </a:br>
            <a:r>
              <a:rPr lang="pt" dirty="0"/>
              <a:t>aqui ou clique ou toque no ícone </a:t>
            </a:r>
            <a:br>
              <a:rPr lang="en-US" dirty="0"/>
            </a:br>
            <a:r>
              <a:rPr lang="pt" dirty="0"/>
              <a:t>abaixo para inserir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pt"/>
              <a:t>Clique para editar os estilos de texto mestre</a:t>
            </a:r>
          </a:p>
        </p:txBody>
      </p:sp>
      <p:sp>
        <p:nvSpPr>
          <p:cNvPr id="17" name="Picture Placeholder" descr="Esta foto é apenas um 'espaço reservado'. Arraste ou solte sua foto aqui ou clique e toque no centro para inserir uma f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2905506" y="2286000"/>
            <a:ext cx="1737360" cy="1737360"/>
          </a:xfrm>
          <a:prstGeom prst="ellipse">
            <a:avLst/>
          </a:pr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pt" dirty="0"/>
              <a:t>Arraste e solte sua foto </a:t>
            </a:r>
            <a:br>
              <a:rPr lang="en-US" dirty="0"/>
            </a:br>
            <a:r>
              <a:rPr lang="pt" dirty="0"/>
              <a:t>aqui ou clique ou toque no ícone </a:t>
            </a:r>
            <a:br>
              <a:rPr lang="en-US" dirty="0"/>
            </a:br>
            <a:r>
              <a:rPr lang="pt" dirty="0"/>
              <a:t>abaixo para inserir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905506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pt"/>
              <a:t>Clique para editar os estilos de texto mestre</a:t>
            </a:r>
          </a:p>
        </p:txBody>
      </p:sp>
      <p:sp>
        <p:nvSpPr>
          <p:cNvPr id="18" name="Picture Placeholder" descr="Esta foto é apenas um 'espaço reservado'. Arraste ou solte sua foto aqui ou clique e toque no centro para inserir uma f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5227320" y="2286000"/>
            <a:ext cx="1737360" cy="1737360"/>
          </a:xfrm>
          <a:prstGeom prst="ellipse">
            <a:avLst/>
          </a:prstGeom>
          <a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pt" dirty="0"/>
              <a:t>Arraste e solte sua foto </a:t>
            </a:r>
            <a:br>
              <a:rPr lang="en-US" dirty="0"/>
            </a:br>
            <a:r>
              <a:rPr lang="pt" dirty="0"/>
              <a:t>aqui ou clique ou toque no ícone </a:t>
            </a:r>
            <a:br>
              <a:rPr lang="en-US" dirty="0"/>
            </a:br>
            <a:r>
              <a:rPr lang="pt" dirty="0"/>
              <a:t>abaixo para inserir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227320" y="4235451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pt"/>
              <a:t>Clique para editar os estilos de texto mestre</a:t>
            </a:r>
          </a:p>
        </p:txBody>
      </p:sp>
      <p:sp>
        <p:nvSpPr>
          <p:cNvPr id="11" name="Picture Placeholder" descr="Esta foto é apenas um 'espaço reservado'. Arraste ou solte sua foto aqui ou clique e toque no centro para inserir uma f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7548118" y="2286000"/>
            <a:ext cx="1737360" cy="1737360"/>
          </a:xfrm>
          <a:prstGeom prst="ellipse">
            <a:avLst/>
          </a:prstGeom>
          <a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pt" dirty="0"/>
              <a:t>Arraste e solte sua foto </a:t>
            </a:r>
            <a:br>
              <a:rPr lang="en-US" dirty="0"/>
            </a:br>
            <a:r>
              <a:rPr lang="pt" dirty="0"/>
              <a:t>aqui ou clique ou toque no ícone </a:t>
            </a:r>
            <a:br>
              <a:rPr lang="en-US" dirty="0"/>
            </a:br>
            <a:r>
              <a:rPr lang="pt" dirty="0"/>
              <a:t>abaixo para inserir44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48118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pt"/>
              <a:t>Clique para editar os estilos de texto mestre</a:t>
            </a:r>
          </a:p>
        </p:txBody>
      </p:sp>
      <p:sp>
        <p:nvSpPr>
          <p:cNvPr id="19" name="Picture Placeholder" descr="Esta foto é apenas um 'espaço reservado'. Arraste ou solte sua foto aqui ou clique e toque no centro para inserir uma foto.">
            <a:extLst>
              <a:ext uri="{FF2B5EF4-FFF2-40B4-BE49-F238E27FC236}">
                <a16:creationId xmlns:a16="http://schemas.microsoft.com/office/drawing/2014/main" id="{E4DC3400-0B11-4EA0-9B8D-6FADE6964F37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 bwMode="ltGray">
          <a:xfrm>
            <a:off x="9869423" y="2286000"/>
            <a:ext cx="1737360" cy="1737360"/>
          </a:xfrm>
          <a:prstGeom prst="ellipse">
            <a:avLst/>
          </a:prstGeom>
          <a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pt" dirty="0"/>
              <a:t>Arraste e solte sua foto </a:t>
            </a:r>
            <a:br>
              <a:rPr lang="en-US" dirty="0"/>
            </a:br>
            <a:r>
              <a:rPr lang="pt" dirty="0"/>
              <a:t>aqui ou clique ou toque no ícone </a:t>
            </a:r>
            <a:br>
              <a:rPr lang="en-US" dirty="0"/>
            </a:br>
            <a:r>
              <a:rPr lang="pt" dirty="0"/>
              <a:t>abaixo para inserir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133C357E-ECC0-485F-9033-5D4DEC8774B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869423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pt"/>
              <a:t>Clique para editar os estilos de texto mestre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pt" sz="1000" dirty="0">
                <a:solidFill>
                  <a:srgbClr val="A3A3A3"/>
                </a:solidFill>
              </a:rPr>
              <a:t>Layout do ELT</a:t>
            </a:r>
          </a:p>
        </p:txBody>
      </p:sp>
    </p:spTree>
    <p:extLst>
      <p:ext uri="{BB962C8B-B14F-4D97-AF65-F5344CB8AC3E}">
        <p14:creationId xmlns:p14="http://schemas.microsoft.com/office/powerpoint/2010/main" val="65728226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664">
          <p15:clr>
            <a:srgbClr val="5ACBF0"/>
          </p15:clr>
        </p15:guide>
        <p15:guide id="3" pos="6216">
          <p15:clr>
            <a:srgbClr val="5ACBF0"/>
          </p15:clr>
        </p15:guide>
        <p15:guide id="5" pos="5850">
          <p15:clr>
            <a:srgbClr val="5ACBF0"/>
          </p15:clr>
        </p15:guide>
        <p15:guide id="7" pos="4392">
          <p15:clr>
            <a:srgbClr val="5ACBF0"/>
          </p15:clr>
        </p15:guide>
        <p15:guide id="8" pos="3292">
          <p15:clr>
            <a:srgbClr val="5ACBF0"/>
          </p15:clr>
        </p15:guide>
        <p15:guide id="10" pos="2926">
          <p15:clr>
            <a:srgbClr val="5ACBF0"/>
          </p15:clr>
        </p15:guide>
        <p15:guide id="11" pos="4754">
          <p15:clr>
            <a:srgbClr val="5ACBF0"/>
          </p15:clr>
        </p15:guide>
        <p15:guide id="13" pos="1464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30">
          <p15:clr>
            <a:srgbClr val="5ACBF0"/>
          </p15:clr>
        </p15:guide>
        <p15:guide id="16" orient="horz" pos="2533">
          <p15:clr>
            <a:srgbClr val="5ACBF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Defaul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2274401-DBC2-9496-5064-46F436CBD27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365386"/>
            <a:ext cx="621792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2A446F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pt"/>
              <a:t>Agenda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364882"/>
            <a:ext cx="621792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Sans Display"/>
                <a:ea typeface="+mn-ea"/>
                <a:cs typeface="Segoe Sans Display" pitchFamily="2" charset="0"/>
              </a:defRPr>
            </a:lvl1pPr>
          </a:lstStyle>
          <a:p>
            <a:pPr marL="342900" marR="0" lvl="0" indent="-34290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90000"/>
              <a:buFont typeface="+mj-lt"/>
              <a:buAutoNum type="arabicPeriod"/>
              <a:tabLst/>
              <a:defRPr/>
            </a:pPr>
            <a:r>
              <a:rPr kumimoji="0" lang="pt" sz="1600" b="0" i="0" u="none" strike="noStrike" kern="120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Sans Display"/>
                <a:ea typeface="+mn-ea"/>
                <a:cs typeface="Segoe Sans Display" pitchFamily="2" charset="0"/>
              </a:rPr>
              <a:t>Item da ordem do dia</a:t>
            </a:r>
          </a:p>
        </p:txBody>
      </p:sp>
    </p:spTree>
    <p:extLst>
      <p:ext uri="{BB962C8B-B14F-4D97-AF65-F5344CB8AC3E}">
        <p14:creationId xmlns:p14="http://schemas.microsoft.com/office/powerpoint/2010/main" val="41005102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 xmlns:p15="http://schemas.microsoft.com/office/powerpoint/2012/main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6" y="2309812"/>
            <a:ext cx="3182027" cy="3959225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pt"/>
              <a:t>Título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56100" y="2309812"/>
            <a:ext cx="7253288" cy="3959223"/>
          </a:xfrm>
        </p:spPr>
        <p:txBody>
          <a:bodyPr anchor="t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pt"/>
              <a:t>Clique para editar os estilos de texto mestre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85216" y="2019300"/>
            <a:ext cx="3182112" cy="0"/>
          </a:xfrm>
          <a:prstGeom prst="line">
            <a:avLst/>
          </a:prstGeom>
          <a:ln w="28575">
            <a:solidFill>
              <a:srgbClr val="0078D4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D8AF80-CAD5-4055-80AD-0B31EBCB52A9}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pt" sz="1000" dirty="0">
                <a:solidFill>
                  <a:srgbClr val="A3A3A3"/>
                </a:solidFill>
              </a:rPr>
              <a:t>Layout do ELT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54523" y="2019300"/>
            <a:ext cx="7254865" cy="0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721736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pos="2376">
          <p15:clr>
            <a:srgbClr val="5ACBF0"/>
          </p15:clr>
        </p15:guide>
        <p15:guide id="32" orient="horz" pos="1455">
          <p15:clr>
            <a:srgbClr val="5ACBF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788"/>
            <a:ext cx="3182027" cy="5683250"/>
          </a:xfrm>
        </p:spPr>
        <p:txBody>
          <a:bodyPr anchor="ctr"/>
          <a:lstStyle>
            <a:lvl1pPr>
              <a:defRPr/>
            </a:lvl1pPr>
          </a:lstStyle>
          <a:p>
            <a:r>
              <a:rPr lang="pt"/>
              <a:t>Título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1888" y="585788"/>
            <a:ext cx="6667500" cy="5683249"/>
          </a:xfrm>
        </p:spPr>
        <p:txBody>
          <a:bodyPr anchor="ctr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pt"/>
              <a:t>Clique para editar os estilos de texto mestre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356100" y="2578100"/>
            <a:ext cx="0" cy="1701800"/>
          </a:xfrm>
          <a:prstGeom prst="line">
            <a:avLst/>
          </a:prstGeom>
          <a:ln w="28575">
            <a:solidFill>
              <a:srgbClr val="0078D4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pt" sz="1000" dirty="0">
                <a:solidFill>
                  <a:srgbClr val="A3A3A3"/>
                </a:solidFill>
              </a:rPr>
              <a:t>Layout do ELT</a:t>
            </a:r>
          </a:p>
        </p:txBody>
      </p:sp>
    </p:spTree>
    <p:extLst>
      <p:ext uri="{BB962C8B-B14F-4D97-AF65-F5344CB8AC3E}">
        <p14:creationId xmlns:p14="http://schemas.microsoft.com/office/powerpoint/2010/main" val="225442284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pt"/>
              <a:t>Clique para editar o estilo do título principal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1436688"/>
            <a:ext cx="12192000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pt"/>
              <a:t>Clique para inserir o título</a:t>
            </a:r>
          </a:p>
        </p:txBody>
      </p:sp>
      <p:sp>
        <p:nvSpPr>
          <p:cNvPr id="5" name="Text Placeholder 4" descr="Esse layout só deve ser usado para código de desenvolvedor. A fonte usada é uma fonte monoespaçada que é ideal para mostrar código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2099310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pt"/>
              <a:t>Clique para editar os estilos de texto mestre</a:t>
            </a:r>
          </a:p>
        </p:txBody>
      </p:sp>
    </p:spTree>
    <p:extLst>
      <p:ext uri="{BB962C8B-B14F-4D97-AF65-F5344CB8AC3E}">
        <p14:creationId xmlns:p14="http://schemas.microsoft.com/office/powerpoint/2010/main" val="5684861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Bottom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pt"/>
              <a:t>Clique para editar o estilo do título principal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230681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pt"/>
              <a:t>Clique para editar o texto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2827138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282713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rgbClr val="0078D4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pt"/>
              <a:t>Clique para inserir o título</a:t>
            </a:r>
          </a:p>
        </p:txBody>
      </p:sp>
      <p:sp>
        <p:nvSpPr>
          <p:cNvPr id="13" name="Text Placeholder 4" descr="Esse layout só deve ser usado para código de desenvolvedor. A fonte usada é uma fonte monoespaçada que é ideal para mostrar código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3491219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pt"/>
              <a:t>Clique para editar ou colar o código</a:t>
            </a:r>
          </a:p>
        </p:txBody>
      </p:sp>
    </p:spTree>
    <p:extLst>
      <p:ext uri="{BB962C8B-B14F-4D97-AF65-F5344CB8AC3E}">
        <p14:creationId xmlns:p14="http://schemas.microsoft.com/office/powerpoint/2010/main" val="36576392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1776">
          <p15:clr>
            <a:srgbClr val="5ACBF0"/>
          </p15:clr>
        </p15:guide>
        <p15:guide id="5" orient="horz" pos="2197">
          <p15:clr>
            <a:srgbClr val="5ACBF0"/>
          </p15:clr>
        </p15:guide>
        <p15:guide id="6" orient="horz" pos="773">
          <p15:clr>
            <a:srgbClr val="5ACBF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Top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0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224580"/>
            <a:ext cx="11018520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pt"/>
              <a:t>Clique para editar o estilo do título principal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rgbClr val="0078D4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pt"/>
              <a:t>Clique para inserir o título</a:t>
            </a:r>
          </a:p>
        </p:txBody>
      </p:sp>
      <p:sp>
        <p:nvSpPr>
          <p:cNvPr id="13" name="Text Placeholder 4" descr="Esse layout só deve ser usado para código de desenvolvedor. A fonte usada é uma fonte monoespaçada que é ideal para mostrar código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660508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pt"/>
              <a:t>Clique para editar ou colar o código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1152" y="4996505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pt"/>
              <a:t>Clique para editar o texto</a:t>
            </a:r>
          </a:p>
        </p:txBody>
      </p:sp>
    </p:spTree>
    <p:extLst>
      <p:ext uri="{BB962C8B-B14F-4D97-AF65-F5344CB8AC3E}">
        <p14:creationId xmlns:p14="http://schemas.microsoft.com/office/powerpoint/2010/main" val="6928592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2661">
          <p15:clr>
            <a:srgbClr val="5ACBF0"/>
          </p15:clr>
        </p15:guide>
        <p15:guide id="5" orient="horz" pos="3147">
          <p15:clr>
            <a:srgbClr val="5ACBF0"/>
          </p15:clr>
        </p15:guide>
        <p15:guide id="6" orient="horz" pos="419">
          <p15:clr>
            <a:srgbClr val="5ACBF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Right s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2BB27-7DA5-4478-8C18-C1FFEE20AA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4040887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pt"/>
              <a:t>Clique para editar o título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8965" y="1338139"/>
            <a:ext cx="4040185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pt"/>
              <a:t>Clique para editar o texto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205984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11763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rgbClr val="0078D4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pt"/>
              <a:t>Clique para inserir o título</a:t>
            </a:r>
          </a:p>
        </p:txBody>
      </p:sp>
      <p:sp>
        <p:nvSpPr>
          <p:cNvPr id="13" name="Text Placeholder 4" descr="Esse layout só deve ser usado para código de desenvolvedor. A fonte usada é uma fonte monoespaçada que é ideal para mostrar código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00725" y="709187"/>
            <a:ext cx="5801961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pt"/>
              <a:t>Clique para editar ou colar o código</a:t>
            </a:r>
          </a:p>
        </p:txBody>
      </p:sp>
    </p:spTree>
    <p:extLst>
      <p:ext uri="{BB962C8B-B14F-4D97-AF65-F5344CB8AC3E}">
        <p14:creationId xmlns:p14="http://schemas.microsoft.com/office/powerpoint/2010/main" val="18578402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45">
          <p15:clr>
            <a:srgbClr val="5ACBF0"/>
          </p15:clr>
        </p15:guide>
        <p15:guide id="4" orient="horz" pos="843">
          <p15:clr>
            <a:srgbClr val="5ACBF0"/>
          </p15:clr>
        </p15:guide>
        <p15:guide id="7" pos="3283">
          <p15:clr>
            <a:srgbClr val="5ACBF0"/>
          </p15:clr>
        </p15:guide>
        <p15:guide id="8" pos="3654">
          <p15:clr>
            <a:srgbClr val="5ACBF0"/>
          </p15:clr>
        </p15:guide>
        <p15:guide id="9" pos="2916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Next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D34B38E-92AC-9B53-41A9-CB9180F933C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1998" cy="6858000"/>
          </a:xfrm>
          <a:prstGeom prst="rect">
            <a:avLst/>
          </a:prstGeom>
        </p:spPr>
      </p:pic>
      <p:pic>
        <p:nvPicPr>
          <p:cNvPr id="8" name="MS logo gray - EMF" descr="Logotipo da Microsoft, versão em texto cinza">
            <a:extLst>
              <a:ext uri="{FF2B5EF4-FFF2-40B4-BE49-F238E27FC236}">
                <a16:creationId xmlns:a16="http://schemas.microsoft.com/office/drawing/2014/main" id="{44B5640C-FD56-0DD1-3E3E-225048EF6B8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D085D2F2-A028-0C92-5920-F5BB9E8B4610}"/>
              </a:ext>
            </a:extLst>
          </p:cNvPr>
          <p:cNvSpPr txBox="1">
            <a:spLocks/>
          </p:cNvSpPr>
          <p:nvPr userDrawn="1"/>
        </p:nvSpPr>
        <p:spPr bwMode="white">
          <a:xfrm>
            <a:off x="584200" y="1942485"/>
            <a:ext cx="5577840" cy="1846659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243F6E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pt" sz="6000" b="1" kern="1200" cap="none" spc="-50" baseline="0" dirty="0">
                <a:ln w="3175">
                  <a:noFill/>
                </a:ln>
                <a:gradFill>
                  <a:gsLst>
                    <a:gs pos="40000">
                      <a:srgbClr val="2A446F"/>
                    </a:gs>
                    <a:gs pos="100000">
                      <a:srgbClr val="C03BC4"/>
                    </a:gs>
                  </a:gsLst>
                  <a:lin ang="3900000" scaled="0"/>
                </a:gradFill>
                <a:effectLst/>
                <a:latin typeface="Segoe UI Semibold"/>
                <a:ea typeface="+mn-ea"/>
                <a:cs typeface="Segoe UI Semibold"/>
              </a:rPr>
              <a:t>Microsoft</a:t>
            </a:r>
          </a:p>
          <a:p>
            <a:r>
              <a:rPr lang="pt" sz="6000" b="1" kern="1200" cap="none" spc="-50" baseline="0" dirty="0">
                <a:ln w="3175">
                  <a:noFill/>
                </a:ln>
                <a:gradFill>
                  <a:gsLst>
                    <a:gs pos="40000">
                      <a:srgbClr val="2A446F"/>
                    </a:gs>
                    <a:gs pos="100000">
                      <a:srgbClr val="C03BC4"/>
                    </a:gs>
                  </a:gsLst>
                  <a:lin ang="3900000" scaled="0"/>
                </a:gradFill>
                <a:effectLst/>
                <a:latin typeface="Segoe UI Semibold"/>
                <a:ea typeface="+mn-ea"/>
                <a:cs typeface="Segoe UI Semibold"/>
              </a:rPr>
              <a:t>Festival de Habilidades de IA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658215A-0B3E-A09B-8B11-19FE0478CAB1}"/>
              </a:ext>
            </a:extLst>
          </p:cNvPr>
          <p:cNvSpPr txBox="1"/>
          <p:nvPr userDrawn="1"/>
        </p:nvSpPr>
        <p:spPr>
          <a:xfrm>
            <a:off x="584201" y="3913438"/>
            <a:ext cx="4334932" cy="830997"/>
          </a:xfrm>
          <a:prstGeom prst="rect">
            <a:avLst/>
          </a:prstGeom>
          <a:noFill/>
        </p:spPr>
        <p:txBody>
          <a:bodyPr wrap="square" l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pt" sz="2400" kern="1200" spc="0" baseline="0" dirty="0">
                <a:solidFill>
                  <a:srgbClr val="091F2C"/>
                </a:solidFill>
                <a:latin typeface="+mn-lt"/>
                <a:ea typeface="+mn-ea"/>
                <a:cs typeface="Segoe UI" panose="020B0502040204020203" pitchFamily="34" charset="0"/>
              </a:rPr>
              <a:t>Desbloqueie o futuro com 50 dias de descoberta e aprendizado de IA</a:t>
            </a:r>
          </a:p>
        </p:txBody>
      </p:sp>
      <p:sp>
        <p:nvSpPr>
          <p:cNvPr id="4" name="Text Placeholder 13">
            <a:extLst>
              <a:ext uri="{FF2B5EF4-FFF2-40B4-BE49-F238E27FC236}">
                <a16:creationId xmlns:a16="http://schemas.microsoft.com/office/drawing/2014/main" id="{9F02FC10-A322-D254-FC3A-55C744CAE9B2}"/>
              </a:ext>
            </a:extLst>
          </p:cNvPr>
          <p:cNvSpPr txBox="1">
            <a:spLocks/>
          </p:cNvSpPr>
          <p:nvPr userDrawn="1"/>
        </p:nvSpPr>
        <p:spPr>
          <a:xfrm>
            <a:off x="584200" y="5931634"/>
            <a:ext cx="2978150" cy="431066"/>
          </a:xfrm>
          <a:prstGeom prst="roundRect">
            <a:avLst>
              <a:gd name="adj" fmla="val 12775"/>
            </a:avLst>
          </a:prstGeom>
          <a:solidFill>
            <a:schemeClr val="bg1">
              <a:alpha val="70000"/>
            </a:schemeClr>
          </a:solidFill>
          <a:ln w="12700">
            <a:noFill/>
          </a:ln>
        </p:spPr>
        <p:txBody>
          <a:bodyPr vert="horz" wrap="square" lIns="91440" tIns="91440" rIns="91440" bIns="91440" rtlCol="0" anchor="ctr" anchorCtr="0">
            <a:sp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Sans Display" pitchFamily="2" charset="0"/>
              </a:defRPr>
            </a:lvl1pPr>
            <a:lvl2pPr marL="2286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pt" sz="1400" b="0" i="0" u="none" strike="noStrike" kern="1200" cap="none" spc="0" normalizeH="0" baseline="0" noProof="0" dirty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#AISkillsFest • aka.ms/AISkillsFest</a:t>
            </a:r>
          </a:p>
        </p:txBody>
      </p:sp>
    </p:spTree>
    <p:extLst>
      <p:ext uri="{BB962C8B-B14F-4D97-AF65-F5344CB8AC3E}">
        <p14:creationId xmlns:p14="http://schemas.microsoft.com/office/powerpoint/2010/main" val="4273062466"/>
      </p:ext>
    </p:extLst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Left s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-2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B14A7D-C409-4A7C-9D82-A2E5DBB8AB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75549" y="457200"/>
            <a:ext cx="4031233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pt"/>
              <a:t>Clique para editar o título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1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pt"/>
              <a:t>Clique para inserir o título</a:t>
            </a:r>
          </a:p>
        </p:txBody>
      </p:sp>
      <p:sp>
        <p:nvSpPr>
          <p:cNvPr id="13" name="Text Placeholder 4" descr="Esse layout só deve ser usado para código de desenvolvedor. A fonte usada é uma fonte monoespaçada que é ideal para mostrar código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199" y="706011"/>
            <a:ext cx="5819775" cy="369332"/>
          </a:xfrm>
        </p:spPr>
        <p:txBody>
          <a:bodyPr/>
          <a:lstStyle>
            <a:lvl1pPr marL="0" indent="0">
              <a:buNone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pt"/>
              <a:t>Clique para editar ou colar o código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575550" y="1336675"/>
            <a:ext cx="4033838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pt"/>
              <a:t>Clique para editar o texto</a:t>
            </a:r>
          </a:p>
        </p:txBody>
      </p:sp>
    </p:spTree>
    <p:extLst>
      <p:ext uri="{BB962C8B-B14F-4D97-AF65-F5344CB8AC3E}">
        <p14:creationId xmlns:p14="http://schemas.microsoft.com/office/powerpoint/2010/main" val="39864169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36">
          <p15:clr>
            <a:srgbClr val="5ACBF0"/>
          </p15:clr>
        </p15:guide>
        <p15:guide id="4" orient="horz" pos="839">
          <p15:clr>
            <a:srgbClr val="5ACBF0"/>
          </p15:clr>
        </p15:guide>
        <p15:guide id="6" pos="4402">
          <p15:clr>
            <a:srgbClr val="5ACBF0"/>
          </p15:clr>
        </p15:guide>
        <p15:guide id="7" pos="4034">
          <p15:clr>
            <a:srgbClr val="5ACBF0"/>
          </p15:clr>
        </p15:guide>
        <p15:guide id="8" pos="4772">
          <p15:clr>
            <a:srgbClr val="5ACBF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 Defaul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2274401-DBC2-9496-5064-46F436CBD27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3"/>
            <a:ext cx="621792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2A446F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pt"/>
              <a:t>Título da demonstração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6217920" cy="276999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pt"/>
              <a:t>Nome do palestrante</a:t>
            </a:r>
          </a:p>
        </p:txBody>
      </p:sp>
    </p:spTree>
    <p:extLst>
      <p:ext uri="{BB962C8B-B14F-4D97-AF65-F5344CB8AC3E}">
        <p14:creationId xmlns:p14="http://schemas.microsoft.com/office/powerpoint/2010/main" val="15560318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 xmlns:p15="http://schemas.microsoft.com/office/powerpoint/2012/main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F38F212-CEBD-0DA7-8DA7-DF3DE8A6FDC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1998" cy="6857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3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2A446F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pt"/>
              <a:t>Título da demonstração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276999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pt"/>
              <a:t>Nome do palestrante</a:t>
            </a:r>
          </a:p>
        </p:txBody>
      </p:sp>
    </p:spTree>
    <p:extLst>
      <p:ext uri="{BB962C8B-B14F-4D97-AF65-F5344CB8AC3E}">
        <p14:creationId xmlns:p14="http://schemas.microsoft.com/office/powerpoint/2010/main" val="8127639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 xmlns:a14="http://schemas.microsoft.com/office/drawing/2010/main" xmlns:p15="http://schemas.microsoft.com/office/powerpoint/2012/main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Defaul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632C5F-6998-82BE-AA6A-893B3297F03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667512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2A446F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pt"/>
              <a:t>Título da seção</a:t>
            </a:r>
          </a:p>
        </p:txBody>
      </p:sp>
    </p:spTree>
    <p:extLst>
      <p:ext uri="{BB962C8B-B14F-4D97-AF65-F5344CB8AC3E}">
        <p14:creationId xmlns:p14="http://schemas.microsoft.com/office/powerpoint/2010/main" val="9755566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 xmlns:p15="http://schemas.microsoft.com/office/powerpoint/2012/main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CD95377-1266-A4CB-E102-6B8FC933F25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1998" cy="6857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2A446F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pt"/>
              <a:t>Título da seção</a:t>
            </a:r>
          </a:p>
        </p:txBody>
      </p:sp>
    </p:spTree>
    <p:extLst>
      <p:ext uri="{BB962C8B-B14F-4D97-AF65-F5344CB8AC3E}">
        <p14:creationId xmlns:p14="http://schemas.microsoft.com/office/powerpoint/2010/main" val="23846281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 xmlns:a14="http://schemas.microsoft.com/office/drawing/2010/main" xmlns:p15="http://schemas.microsoft.com/office/powerpoint/2012/main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85359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FBC028C-A225-65A3-A052-02DC09CAC31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1998" cy="685799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B0522D1-C6FA-5953-2AB4-29194F7F8900}"/>
              </a:ext>
            </a:extLst>
          </p:cNvPr>
          <p:cNvSpPr txBox="1"/>
          <p:nvPr userDrawn="1"/>
        </p:nvSpPr>
        <p:spPr>
          <a:xfrm>
            <a:off x="4318000" y="3524370"/>
            <a:ext cx="3556000" cy="338554"/>
          </a:xfrm>
          <a:prstGeom prst="rect">
            <a:avLst/>
          </a:prstGeom>
          <a:noFill/>
        </p:spPr>
        <p:txBody>
          <a:bodyPr wrap="square" lIns="0">
            <a:spAutoFit/>
          </a:bodyPr>
          <a:lstStyle/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pt" sz="1600" b="0" i="0" u="none" strike="noStrike" kern="1200" cap="none" spc="0" normalizeH="0" baseline="0" noProof="0" dirty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As atividades acontecem de 8 de abril a 28 de maio de 2025 </a:t>
            </a:r>
          </a:p>
        </p:txBody>
      </p:sp>
      <p:sp>
        <p:nvSpPr>
          <p:cNvPr id="4" name="Text Placeholder 13">
            <a:hlinkClick r:id="rId3"/>
            <a:extLst>
              <a:ext uri="{FF2B5EF4-FFF2-40B4-BE49-F238E27FC236}">
                <a16:creationId xmlns:a16="http://schemas.microsoft.com/office/drawing/2014/main" id="{D58F302C-CBE8-41B7-09B8-0880F1B734F4}"/>
              </a:ext>
            </a:extLst>
          </p:cNvPr>
          <p:cNvSpPr txBox="1">
            <a:spLocks/>
          </p:cNvSpPr>
          <p:nvPr userDrawn="1"/>
        </p:nvSpPr>
        <p:spPr>
          <a:xfrm>
            <a:off x="4620260" y="4019321"/>
            <a:ext cx="2951481" cy="596860"/>
          </a:xfrm>
          <a:prstGeom prst="roundRect">
            <a:avLst>
              <a:gd name="adj" fmla="val 12775"/>
            </a:avLst>
          </a:prstGeom>
          <a:solidFill>
            <a:schemeClr val="bg1">
              <a:alpha val="70000"/>
            </a:schemeClr>
          </a:solidFill>
          <a:ln w="6350">
            <a:solidFill>
              <a:schemeClr val="tx1"/>
            </a:solidFill>
          </a:ln>
        </p:spPr>
        <p:txBody>
          <a:bodyPr vert="horz" wrap="square" lIns="91440" tIns="91440" rIns="91440" bIns="91440" rtlCol="0" anchor="ctr" anchorCtr="0">
            <a:sp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Sans Display" pitchFamily="2" charset="0"/>
              </a:defRPr>
            </a:lvl1pPr>
            <a:lvl2pPr marL="2286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pt" sz="2400" b="0" i="0" u="none" strike="noStrike" kern="1200" cap="none" spc="0" normalizeH="0" baseline="0" noProof="0" dirty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aka.ms/AISkillsFest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F09FCD-A52F-AF97-7073-48366B5E4A00}"/>
              </a:ext>
            </a:extLst>
          </p:cNvPr>
          <p:cNvSpPr txBox="1">
            <a:spLocks/>
          </p:cNvSpPr>
          <p:nvPr userDrawn="1"/>
        </p:nvSpPr>
        <p:spPr>
          <a:xfrm>
            <a:off x="582612" y="2627354"/>
            <a:ext cx="11026777" cy="550616"/>
          </a:xfrm>
          <a:prstGeom prst="rect">
            <a:avLst/>
          </a:prstGeom>
        </p:spPr>
        <p:txBody>
          <a:bodyPr lIns="0"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kern="1200" cap="all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2286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61988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5663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0"/>
              </a:spcBef>
              <a:defRPr/>
            </a:pPr>
            <a:r>
              <a:rPr lang="pt" sz="2800" cap="none" dirty="0">
                <a:solidFill>
                  <a:srgbClr val="091F2C"/>
                </a:solidFill>
                <a:latin typeface="Segoe UI Semibold"/>
              </a:rPr>
              <a:t>Inscreva-se para sua próxima sessão</a:t>
            </a:r>
          </a:p>
        </p:txBody>
      </p:sp>
      <p:pic>
        <p:nvPicPr>
          <p:cNvPr id="6" name="Picture 5" descr="Cursor de seta de pixel 3D">
            <a:extLst>
              <a:ext uri="{FF2B5EF4-FFF2-40B4-BE49-F238E27FC236}">
                <a16:creationId xmlns:a16="http://schemas.microsoft.com/office/drawing/2014/main" id="{8FFB824D-E63B-6664-C233-3D8D7006487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99928" y="4332115"/>
            <a:ext cx="1576156" cy="1576153"/>
          </a:xfrm>
          <a:prstGeom prst="rect">
            <a:avLst/>
          </a:prstGeom>
        </p:spPr>
      </p:pic>
      <p:sp>
        <p:nvSpPr>
          <p:cNvPr id="7" name="Title 4">
            <a:extLst>
              <a:ext uri="{FF2B5EF4-FFF2-40B4-BE49-F238E27FC236}">
                <a16:creationId xmlns:a16="http://schemas.microsoft.com/office/drawing/2014/main" id="{8594ECE4-5CE7-0519-1602-1A87771A724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/>
          </p:cNvSpPr>
          <p:nvPr userDrawn="1"/>
        </p:nvSpPr>
        <p:spPr>
          <a:xfrm>
            <a:off x="583406" y="1746568"/>
            <a:ext cx="11025188" cy="830997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R="0" lvl="0" indent="0" algn="ctr" defTabSz="932742" fontAlgn="auto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>
                <a:tab pos="2628900" algn="l"/>
              </a:tabLst>
              <a:defRPr/>
            </a:pPr>
            <a:r>
              <a:rPr lang="pt" sz="6000" b="1" spc="-50" dirty="0">
                <a:ln w="3175">
                  <a:noFill/>
                </a:ln>
                <a:gradFill>
                  <a:gsLst>
                    <a:gs pos="40000">
                      <a:srgbClr val="2A446F"/>
                    </a:gs>
                    <a:gs pos="80000">
                      <a:schemeClr val="accent1"/>
                    </a:gs>
                  </a:gsLst>
                  <a:lin ang="3900000" scaled="0"/>
                </a:gradFill>
                <a:latin typeface="Segoe UI Semibold"/>
                <a:cs typeface="Segoe UI Semibold"/>
              </a:rPr>
              <a:t>O que você aprenderá a seguir?</a:t>
            </a:r>
          </a:p>
        </p:txBody>
      </p:sp>
    </p:spTree>
    <p:extLst>
      <p:ext uri="{BB962C8B-B14F-4D97-AF65-F5344CB8AC3E}">
        <p14:creationId xmlns:p14="http://schemas.microsoft.com/office/powerpoint/2010/main" val="224860221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orient="horz" pos="2160" userDrawn="1">
          <p15:clr>
            <a:srgbClr val="FBAE4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452602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Este é um aviso de direitos autorais que deve ser incluído no slide final."/>
          <p:cNvSpPr txBox="1">
            <a:spLocks noChangeArrowheads="1"/>
          </p:cNvSpPr>
          <p:nvPr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pt" sz="700" dirty="0">
                <a:solidFill>
                  <a:schemeClr val="tx1"/>
                </a:solidFill>
                <a:cs typeface="Segoe UI" pitchFamily="34" charset="0"/>
              </a:rPr>
              <a:t>© Direitos autorais Microsoft Corporation. Todos os direitos reservados. </a:t>
            </a:r>
          </a:p>
        </p:txBody>
      </p:sp>
      <p:pic>
        <p:nvPicPr>
          <p:cNvPr id="5" name="MS logo white - EMF" descr="Versão em texto branco do logotipo da Microsoft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5197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pt"/>
              <a:t>Clique para editar o estilo do título principal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pt"/>
              <a:t>Clique para editar os estilos de texto mestre</a:t>
            </a:r>
          </a:p>
          <a:p>
            <a:pPr lvl="1"/>
            <a:r>
              <a:rPr lang="pt"/>
              <a:t>Segundo nível</a:t>
            </a:r>
          </a:p>
          <a:p>
            <a:pPr lvl="2"/>
            <a:r>
              <a:rPr lang="pt"/>
              <a:t>Terceiro nível</a:t>
            </a:r>
          </a:p>
          <a:p>
            <a:pPr lvl="3"/>
            <a:r>
              <a:rPr lang="pt"/>
              <a:t>Quarto nível</a:t>
            </a:r>
          </a:p>
          <a:p>
            <a:pPr lvl="4"/>
            <a:r>
              <a:rPr lang="pt"/>
              <a:t>Quinto nível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pt"/>
              <a:t>Próximo:</a:t>
            </a:r>
          </a:p>
        </p:txBody>
      </p:sp>
    </p:spTree>
    <p:extLst>
      <p:ext uri="{BB962C8B-B14F-4D97-AF65-F5344CB8AC3E}">
        <p14:creationId xmlns:p14="http://schemas.microsoft.com/office/powerpoint/2010/main" val="40654741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NextGe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CC02264-6880-81B7-356A-8D600C79A60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1998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4200" y="2302670"/>
            <a:ext cx="5577840" cy="1231106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243F6E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pt"/>
              <a:t>Nome do evento ou título da apresentação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4200" y="3962400"/>
            <a:ext cx="5577840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rgbClr val="091F2C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pt"/>
              <a:t>Nome do locutor ou texto da legenda</a:t>
            </a:r>
          </a:p>
        </p:txBody>
      </p:sp>
      <p:pic>
        <p:nvPicPr>
          <p:cNvPr id="3" name="MS logo gray - EMF" descr="Logotipo da Microsoft, versão em texto cinza">
            <a:extLst>
              <a:ext uri="{FF2B5EF4-FFF2-40B4-BE49-F238E27FC236}">
                <a16:creationId xmlns:a16="http://schemas.microsoft.com/office/drawing/2014/main" id="{528725CB-B775-081A-D40D-3A222E9843C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2657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 xmlns:a14="http://schemas.microsoft.com/office/drawing/2010/main" xmlns:p15="http://schemas.microsoft.com/office/powerpoint/2012/main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 patt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E530C24-163F-15BF-3D01-A8CA8BF26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056137"/>
      </p:ext>
    </p:extLst>
  </p:cSld>
  <p:clrMapOvr>
    <a:masterClrMapping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"/>
              <a:t>Clique para editar o estilo do título principal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3134AA3C-2F0D-D667-86A9-3A48F0A2264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200" y="292100"/>
            <a:ext cx="11018520" cy="153888"/>
          </a:xfrm>
        </p:spPr>
        <p:txBody>
          <a:bodyPr/>
          <a:lstStyle>
            <a:lvl1pPr marL="0" indent="0">
              <a:buNone/>
              <a:defRPr sz="1000" cap="all" baseline="0"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pt"/>
              <a:t>Clique para editar o estilo da sobrancelha</a:t>
            </a:r>
          </a:p>
        </p:txBody>
      </p:sp>
    </p:spTree>
    <p:extLst>
      <p:ext uri="{BB962C8B-B14F-4D97-AF65-F5344CB8AC3E}">
        <p14:creationId xmlns:p14="http://schemas.microsoft.com/office/powerpoint/2010/main" val="182553255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229CF09-A44F-0926-3589-0830B4F0EE7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1998" cy="6857999"/>
          </a:xfrm>
          <a:prstGeom prst="rect">
            <a:avLst/>
          </a:prstGeom>
        </p:spPr>
      </p:pic>
      <p:pic>
        <p:nvPicPr>
          <p:cNvPr id="3" name="MS logo white - EMF" descr="Versão em texto branco do logotipo da Microsoft">
            <a:extLst>
              <a:ext uri="{FF2B5EF4-FFF2-40B4-BE49-F238E27FC236}">
                <a16:creationId xmlns:a16="http://schemas.microsoft.com/office/drawing/2014/main" id="{A11EC012-CDC5-CAA7-F351-E8B645EEC5C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8" name="Text Placeholder 13">
            <a:extLst>
              <a:ext uri="{FF2B5EF4-FFF2-40B4-BE49-F238E27FC236}">
                <a16:creationId xmlns:a16="http://schemas.microsoft.com/office/drawing/2014/main" id="{22D882D6-E847-5E3E-ED49-ECF94FC312BB}"/>
              </a:ext>
            </a:extLst>
          </p:cNvPr>
          <p:cNvSpPr txBox="1">
            <a:spLocks/>
          </p:cNvSpPr>
          <p:nvPr userDrawn="1"/>
        </p:nvSpPr>
        <p:spPr>
          <a:xfrm>
            <a:off x="584200" y="5931634"/>
            <a:ext cx="2978150" cy="431066"/>
          </a:xfrm>
          <a:prstGeom prst="roundRect">
            <a:avLst>
              <a:gd name="adj" fmla="val 12775"/>
            </a:avLst>
          </a:prstGeom>
          <a:solidFill>
            <a:schemeClr val="tx1">
              <a:alpha val="10000"/>
            </a:schemeClr>
          </a:solidFill>
          <a:ln w="12700">
            <a:noFill/>
          </a:ln>
        </p:spPr>
        <p:txBody>
          <a:bodyPr vert="horz" wrap="square" lIns="91440" tIns="91440" rIns="91440" bIns="91440" rtlCol="0" anchor="ctr" anchorCtr="0">
            <a:sp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Sans Display" pitchFamily="2" charset="0"/>
              </a:defRPr>
            </a:lvl1pPr>
            <a:lvl2pPr marL="2286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pt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#AISkillsFest • aka.ms/AISkillsFest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4196D8D-8B2D-D451-6EE2-C7EEC5EBF18C}"/>
              </a:ext>
            </a:extLst>
          </p:cNvPr>
          <p:cNvSpPr txBox="1">
            <a:spLocks/>
          </p:cNvSpPr>
          <p:nvPr userDrawn="1"/>
        </p:nvSpPr>
        <p:spPr bwMode="white">
          <a:xfrm>
            <a:off x="584200" y="1942485"/>
            <a:ext cx="5577840" cy="1846659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243F6E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pt" sz="6000" b="1" kern="1200" cap="none" spc="-50" baseline="0" dirty="0">
                <a:ln w="3175">
                  <a:noFill/>
                </a:ln>
                <a:gradFill>
                  <a:gsLst>
                    <a:gs pos="71000">
                      <a:schemeClr val="accent1">
                        <a:lumMod val="20000"/>
                        <a:lumOff val="80000"/>
                      </a:schemeClr>
                    </a:gs>
                    <a:gs pos="18000">
                      <a:schemeClr val="tx1"/>
                    </a:gs>
                  </a:gsLst>
                  <a:lin ang="3900000" scaled="0"/>
                </a:gradFill>
                <a:effectLst/>
                <a:latin typeface="Segoe UI Semibold"/>
                <a:ea typeface="+mn-ea"/>
                <a:cs typeface="Segoe UI Semibold"/>
              </a:rPr>
              <a:t>Microsoft</a:t>
            </a:r>
          </a:p>
          <a:p>
            <a:pPr marL="0"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pt" sz="6000" b="1" kern="1200" cap="none" spc="-50" baseline="0" dirty="0">
                <a:ln w="3175">
                  <a:noFill/>
                </a:ln>
                <a:gradFill>
                  <a:gsLst>
                    <a:gs pos="71000">
                      <a:schemeClr val="accent1">
                        <a:lumMod val="20000"/>
                        <a:lumOff val="80000"/>
                      </a:schemeClr>
                    </a:gs>
                    <a:gs pos="18000">
                      <a:schemeClr val="tx1"/>
                    </a:gs>
                  </a:gsLst>
                  <a:lin ang="3900000" scaled="0"/>
                </a:gradFill>
                <a:effectLst/>
                <a:latin typeface="Segoe UI Semibold"/>
                <a:ea typeface="+mn-ea"/>
                <a:cs typeface="Segoe UI Semibold"/>
              </a:rPr>
              <a:t>Festival de Habilidades de IA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E11632-D079-CBE4-61CD-3DF3E1BBAD96}"/>
              </a:ext>
            </a:extLst>
          </p:cNvPr>
          <p:cNvSpPr txBox="1"/>
          <p:nvPr userDrawn="1"/>
        </p:nvSpPr>
        <p:spPr>
          <a:xfrm>
            <a:off x="584200" y="3913438"/>
            <a:ext cx="442806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pt" sz="2400" kern="1200" spc="0" baseline="0" dirty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rPr>
              <a:t>Desbloqueie o futuro com 50 dias de descoberta e aprendizado de IA</a:t>
            </a:r>
          </a:p>
        </p:txBody>
      </p:sp>
    </p:spTree>
    <p:extLst>
      <p:ext uri="{BB962C8B-B14F-4D97-AF65-F5344CB8AC3E}">
        <p14:creationId xmlns:p14="http://schemas.microsoft.com/office/powerpoint/2010/main" val="4193230062"/>
      </p:ext>
    </p:extLst>
  </p:cSld>
  <p:clrMapOvr>
    <a:masterClrMapping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5DFC294-8A26-120C-670A-C3BCB5E87ED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1998" cy="6857999"/>
          </a:xfrm>
          <a:prstGeom prst="rect">
            <a:avLst/>
          </a:prstGeom>
        </p:spPr>
      </p:pic>
      <p:pic>
        <p:nvPicPr>
          <p:cNvPr id="3" name="MS logo white - EMF" descr="Versão em texto branco do logotipo da Microsoft">
            <a:extLst>
              <a:ext uri="{FF2B5EF4-FFF2-40B4-BE49-F238E27FC236}">
                <a16:creationId xmlns:a16="http://schemas.microsoft.com/office/drawing/2014/main" id="{793622C4-2B8D-1043-10DA-33B5AD98158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4200" y="2305051"/>
            <a:ext cx="5577840" cy="1228726"/>
          </a:xfrm>
          <a:noFill/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en-US" sz="400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pt"/>
              <a:t>Nome do evento ou título da apresentação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4200" y="3962400"/>
            <a:ext cx="5577840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pt"/>
              <a:t>Nome do locutor ou texto da legenda</a:t>
            </a:r>
          </a:p>
        </p:txBody>
      </p:sp>
    </p:spTree>
    <p:extLst>
      <p:ext uri="{BB962C8B-B14F-4D97-AF65-F5344CB8AC3E}">
        <p14:creationId xmlns:p14="http://schemas.microsoft.com/office/powerpoint/2010/main" val="1219791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 xmlns:a14="http://schemas.microsoft.com/office/drawing/2010/main" xmlns:p15="http://schemas.microsoft.com/office/powerpoint/2012/main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TechP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229CF09-A44F-0926-3589-0830B4F0EE7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1998" cy="6857999"/>
          </a:xfrm>
          <a:prstGeom prst="rect">
            <a:avLst/>
          </a:prstGeom>
        </p:spPr>
      </p:pic>
      <p:pic>
        <p:nvPicPr>
          <p:cNvPr id="3" name="MS logo white - EMF" descr="Versão em texto branco do logotipo da Microsoft">
            <a:extLst>
              <a:ext uri="{FF2B5EF4-FFF2-40B4-BE49-F238E27FC236}">
                <a16:creationId xmlns:a16="http://schemas.microsoft.com/office/drawing/2014/main" id="{A11EC012-CDC5-CAA7-F351-E8B645EEC5C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82AC4EB0-4D63-6F60-936D-CC78DEE97C79}"/>
              </a:ext>
            </a:extLst>
          </p:cNvPr>
          <p:cNvSpPr txBox="1">
            <a:spLocks/>
          </p:cNvSpPr>
          <p:nvPr userDrawn="1"/>
        </p:nvSpPr>
        <p:spPr bwMode="white">
          <a:xfrm>
            <a:off x="584200" y="1942485"/>
            <a:ext cx="5577840" cy="1846659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243F6E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pt" sz="6000" b="1" kern="1200" cap="none" spc="-50" baseline="0" dirty="0">
                <a:ln w="3175">
                  <a:noFill/>
                </a:ln>
                <a:gradFill>
                  <a:gsLst>
                    <a:gs pos="71000">
                      <a:schemeClr val="accent1">
                        <a:lumMod val="20000"/>
                        <a:lumOff val="80000"/>
                      </a:schemeClr>
                    </a:gs>
                    <a:gs pos="18000">
                      <a:schemeClr val="tx1"/>
                    </a:gs>
                  </a:gsLst>
                  <a:lin ang="3900000" scaled="0"/>
                </a:gradFill>
                <a:effectLst/>
                <a:latin typeface="Segoe UI Semibold"/>
                <a:ea typeface="+mn-ea"/>
                <a:cs typeface="Segoe UI Semibold"/>
              </a:rPr>
              <a:t>Microsoft</a:t>
            </a:r>
          </a:p>
          <a:p>
            <a:pPr marL="0"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pt" sz="6000" b="1" kern="1200" cap="none" spc="-50" baseline="0" dirty="0">
                <a:ln w="3175">
                  <a:noFill/>
                </a:ln>
                <a:gradFill>
                  <a:gsLst>
                    <a:gs pos="71000">
                      <a:schemeClr val="accent1">
                        <a:lumMod val="20000"/>
                        <a:lumOff val="80000"/>
                      </a:schemeClr>
                    </a:gs>
                    <a:gs pos="18000">
                      <a:schemeClr val="tx1"/>
                    </a:gs>
                  </a:gsLst>
                  <a:lin ang="3900000" scaled="0"/>
                </a:gradFill>
                <a:effectLst/>
                <a:latin typeface="Segoe UI Semibold"/>
                <a:ea typeface="+mn-ea"/>
                <a:cs typeface="Segoe UI Semibold"/>
              </a:rPr>
              <a:t>Festival de Habilidades de IA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2FCE0C8-4359-2B19-D2D4-2468E9E228D1}"/>
              </a:ext>
            </a:extLst>
          </p:cNvPr>
          <p:cNvSpPr txBox="1"/>
          <p:nvPr userDrawn="1"/>
        </p:nvSpPr>
        <p:spPr>
          <a:xfrm>
            <a:off x="584200" y="3913438"/>
            <a:ext cx="442806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pt" sz="2400" kern="1200" spc="0" baseline="0" dirty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rPr>
              <a:t>Desbloqueie o futuro com 50 dias de descoberta e aprendizado de IA</a:t>
            </a:r>
          </a:p>
        </p:txBody>
      </p:sp>
      <p:sp>
        <p:nvSpPr>
          <p:cNvPr id="6" name="Text Placeholder 13">
            <a:extLst>
              <a:ext uri="{FF2B5EF4-FFF2-40B4-BE49-F238E27FC236}">
                <a16:creationId xmlns:a16="http://schemas.microsoft.com/office/drawing/2014/main" id="{06A014DD-5DAE-40EE-8998-EC025A05331C}"/>
              </a:ext>
            </a:extLst>
          </p:cNvPr>
          <p:cNvSpPr txBox="1">
            <a:spLocks/>
          </p:cNvSpPr>
          <p:nvPr userDrawn="1"/>
        </p:nvSpPr>
        <p:spPr>
          <a:xfrm>
            <a:off x="584200" y="5931634"/>
            <a:ext cx="2978150" cy="431066"/>
          </a:xfrm>
          <a:prstGeom prst="roundRect">
            <a:avLst>
              <a:gd name="adj" fmla="val 12775"/>
            </a:avLst>
          </a:prstGeom>
          <a:solidFill>
            <a:schemeClr val="tx1">
              <a:alpha val="10000"/>
            </a:schemeClr>
          </a:solidFill>
          <a:ln w="12700">
            <a:noFill/>
          </a:ln>
        </p:spPr>
        <p:txBody>
          <a:bodyPr vert="horz" wrap="square" lIns="91440" tIns="91440" rIns="91440" bIns="91440" rtlCol="0" anchor="ctr" anchorCtr="0">
            <a:sp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Sans Display" pitchFamily="2" charset="0"/>
              </a:defRPr>
            </a:lvl1pPr>
            <a:lvl2pPr marL="2286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pt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#AISkillsFest • aka.ms/AISkillsFest</a:t>
            </a:r>
          </a:p>
        </p:txBody>
      </p:sp>
    </p:spTree>
    <p:extLst>
      <p:ext uri="{BB962C8B-B14F-4D97-AF65-F5344CB8AC3E}">
        <p14:creationId xmlns:p14="http://schemas.microsoft.com/office/powerpoint/2010/main" val="2125770909"/>
      </p:ext>
    </p:extLst>
  </p:cSld>
  <p:clrMapOvr>
    <a:masterClrMapping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TechP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5DFC294-8A26-120C-670A-C3BCB5E87ED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1998" cy="6857999"/>
          </a:xfrm>
          <a:prstGeom prst="rect">
            <a:avLst/>
          </a:prstGeom>
        </p:spPr>
      </p:pic>
      <p:pic>
        <p:nvPicPr>
          <p:cNvPr id="3" name="MS logo white - EMF" descr="Versão em texto branco do logotipo da Microsoft">
            <a:extLst>
              <a:ext uri="{FF2B5EF4-FFF2-40B4-BE49-F238E27FC236}">
                <a16:creationId xmlns:a16="http://schemas.microsoft.com/office/drawing/2014/main" id="{793622C4-2B8D-1043-10DA-33B5AD98158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4200" y="2305051"/>
            <a:ext cx="5577840" cy="1228726"/>
          </a:xfrm>
          <a:noFill/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en-US" sz="400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pt"/>
              <a:t>Nome do evento ou título da apresentação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4200" y="3962400"/>
            <a:ext cx="5577840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pt"/>
              <a:t>Nome do locutor ou texto da legenda</a:t>
            </a:r>
          </a:p>
        </p:txBody>
      </p:sp>
    </p:spTree>
    <p:extLst>
      <p:ext uri="{BB962C8B-B14F-4D97-AF65-F5344CB8AC3E}">
        <p14:creationId xmlns:p14="http://schemas.microsoft.com/office/powerpoint/2010/main" val="2770585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 xmlns:a14="http://schemas.microsoft.com/office/drawing/2010/main" xmlns:p15="http://schemas.microsoft.com/office/powerpoint/2012/main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Next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229CF09-A44F-0926-3589-0830B4F0EE7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1998" cy="6857999"/>
          </a:xfrm>
          <a:prstGeom prst="rect">
            <a:avLst/>
          </a:prstGeom>
        </p:spPr>
      </p:pic>
      <p:pic>
        <p:nvPicPr>
          <p:cNvPr id="3" name="MS logo white - EMF" descr="Versão em texto branco do logotipo da Microsoft">
            <a:extLst>
              <a:ext uri="{FF2B5EF4-FFF2-40B4-BE49-F238E27FC236}">
                <a16:creationId xmlns:a16="http://schemas.microsoft.com/office/drawing/2014/main" id="{A11EC012-CDC5-CAA7-F351-E8B645EEC5C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C38B67A9-F24A-73A8-22E6-E3C8606F4E6E}"/>
              </a:ext>
            </a:extLst>
          </p:cNvPr>
          <p:cNvSpPr txBox="1">
            <a:spLocks/>
          </p:cNvSpPr>
          <p:nvPr userDrawn="1"/>
        </p:nvSpPr>
        <p:spPr bwMode="white">
          <a:xfrm>
            <a:off x="584200" y="1942485"/>
            <a:ext cx="5577840" cy="1846659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243F6E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pt" sz="6000" b="1" kern="1200" cap="none" spc="-50" baseline="0" dirty="0">
                <a:ln w="3175">
                  <a:noFill/>
                </a:ln>
                <a:gradFill>
                  <a:gsLst>
                    <a:gs pos="71000">
                      <a:schemeClr val="accent3">
                        <a:lumMod val="20000"/>
                        <a:lumOff val="80000"/>
                      </a:schemeClr>
                    </a:gs>
                    <a:gs pos="18000">
                      <a:schemeClr val="tx1"/>
                    </a:gs>
                  </a:gsLst>
                  <a:lin ang="3900000" scaled="0"/>
                </a:gradFill>
                <a:effectLst/>
                <a:latin typeface="Segoe UI Semibold"/>
                <a:ea typeface="+mn-ea"/>
                <a:cs typeface="Segoe UI Semibold"/>
              </a:rPr>
              <a:t>Microsoft</a:t>
            </a:r>
          </a:p>
          <a:p>
            <a:pPr marL="0"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pt" sz="6000" b="1" kern="1200" cap="none" spc="-50" baseline="0" dirty="0">
                <a:ln w="3175">
                  <a:noFill/>
                </a:ln>
                <a:gradFill>
                  <a:gsLst>
                    <a:gs pos="71000">
                      <a:schemeClr val="accent3">
                        <a:lumMod val="20000"/>
                        <a:lumOff val="80000"/>
                      </a:schemeClr>
                    </a:gs>
                    <a:gs pos="18000">
                      <a:schemeClr val="tx1"/>
                    </a:gs>
                  </a:gsLst>
                  <a:lin ang="3900000" scaled="0"/>
                </a:gradFill>
                <a:effectLst/>
                <a:latin typeface="Segoe UI Semibold"/>
                <a:ea typeface="+mn-ea"/>
                <a:cs typeface="Segoe UI Semibold"/>
              </a:rPr>
              <a:t>Festival de Habilidades de IA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E3D86D-81A6-E0E7-7476-765F276B1728}"/>
              </a:ext>
            </a:extLst>
          </p:cNvPr>
          <p:cNvSpPr txBox="1"/>
          <p:nvPr userDrawn="1"/>
        </p:nvSpPr>
        <p:spPr>
          <a:xfrm>
            <a:off x="584200" y="3913438"/>
            <a:ext cx="442806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pt" sz="2400" kern="1200" spc="0" baseline="0" dirty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rPr>
              <a:t>Desbloqueie o futuro com 50 dias de descoberta e aprendizado de IA</a:t>
            </a:r>
          </a:p>
        </p:txBody>
      </p:sp>
      <p:sp>
        <p:nvSpPr>
          <p:cNvPr id="6" name="Text Placeholder 13">
            <a:extLst>
              <a:ext uri="{FF2B5EF4-FFF2-40B4-BE49-F238E27FC236}">
                <a16:creationId xmlns:a16="http://schemas.microsoft.com/office/drawing/2014/main" id="{A320CED2-9845-A105-B6C9-9561D4B39D73}"/>
              </a:ext>
            </a:extLst>
          </p:cNvPr>
          <p:cNvSpPr txBox="1">
            <a:spLocks/>
          </p:cNvSpPr>
          <p:nvPr userDrawn="1"/>
        </p:nvSpPr>
        <p:spPr>
          <a:xfrm>
            <a:off x="584200" y="5931634"/>
            <a:ext cx="2978150" cy="431066"/>
          </a:xfrm>
          <a:prstGeom prst="roundRect">
            <a:avLst>
              <a:gd name="adj" fmla="val 12775"/>
            </a:avLst>
          </a:prstGeom>
          <a:solidFill>
            <a:schemeClr val="tx1">
              <a:alpha val="10000"/>
            </a:schemeClr>
          </a:solidFill>
          <a:ln w="12700">
            <a:noFill/>
          </a:ln>
        </p:spPr>
        <p:txBody>
          <a:bodyPr vert="horz" wrap="square" lIns="91440" tIns="91440" rIns="91440" bIns="91440" rtlCol="0" anchor="ctr" anchorCtr="0">
            <a:sp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Sans Display" pitchFamily="2" charset="0"/>
              </a:defRPr>
            </a:lvl1pPr>
            <a:lvl2pPr marL="2286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pt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#AISkillsFest • aka.ms/AISkillsFest</a:t>
            </a:r>
          </a:p>
        </p:txBody>
      </p:sp>
    </p:spTree>
    <p:extLst>
      <p:ext uri="{BB962C8B-B14F-4D97-AF65-F5344CB8AC3E}">
        <p14:creationId xmlns:p14="http://schemas.microsoft.com/office/powerpoint/2010/main" val="1293538088"/>
      </p:ext>
    </p:extLst>
  </p:cSld>
  <p:clrMapOvr>
    <a:masterClrMapping/>
  </p:clrMapOvr>
  <p:transition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Next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AAEB6AF-1992-2491-DC09-0E577A25766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1998" cy="6857999"/>
          </a:xfrm>
          <a:prstGeom prst="rect">
            <a:avLst/>
          </a:prstGeom>
        </p:spPr>
      </p:pic>
      <p:pic>
        <p:nvPicPr>
          <p:cNvPr id="3" name="MS logo white - EMF" descr="Versão em texto branco do logotipo da Microsoft">
            <a:extLst>
              <a:ext uri="{FF2B5EF4-FFF2-40B4-BE49-F238E27FC236}">
                <a16:creationId xmlns:a16="http://schemas.microsoft.com/office/drawing/2014/main" id="{793622C4-2B8D-1043-10DA-33B5AD98158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4200" y="2305051"/>
            <a:ext cx="5577840" cy="1228726"/>
          </a:xfrm>
          <a:noFill/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en-US" sz="400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pt"/>
              <a:t>Nome do evento ou título da apresentação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4200" y="3962400"/>
            <a:ext cx="5577840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pt"/>
              <a:t>Nome do locutor ou texto da legenda</a:t>
            </a:r>
          </a:p>
        </p:txBody>
      </p:sp>
    </p:spTree>
    <p:extLst>
      <p:ext uri="{BB962C8B-B14F-4D97-AF65-F5344CB8AC3E}">
        <p14:creationId xmlns:p14="http://schemas.microsoft.com/office/powerpoint/2010/main" val="4053562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 xmlns:a14="http://schemas.microsoft.com/office/drawing/2010/main" xmlns:p15="http://schemas.microsoft.com/office/powerpoint/2012/main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BusinessUs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229CF09-A44F-0926-3589-0830B4F0EE7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1998" cy="6857999"/>
          </a:xfrm>
          <a:prstGeom prst="rect">
            <a:avLst/>
          </a:prstGeom>
        </p:spPr>
      </p:pic>
      <p:pic>
        <p:nvPicPr>
          <p:cNvPr id="3" name="MS logo white - EMF" descr="Versão em texto branco do logotipo da Microsoft">
            <a:extLst>
              <a:ext uri="{FF2B5EF4-FFF2-40B4-BE49-F238E27FC236}">
                <a16:creationId xmlns:a16="http://schemas.microsoft.com/office/drawing/2014/main" id="{A11EC012-CDC5-CAA7-F351-E8B645EEC5C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960585B-6D10-B49D-3013-1A356A1D818D}"/>
              </a:ext>
            </a:extLst>
          </p:cNvPr>
          <p:cNvSpPr txBox="1">
            <a:spLocks/>
          </p:cNvSpPr>
          <p:nvPr userDrawn="1"/>
        </p:nvSpPr>
        <p:spPr bwMode="white">
          <a:xfrm>
            <a:off x="584200" y="1019155"/>
            <a:ext cx="7321550" cy="2769989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243F6E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pt" sz="6000" b="1" kern="1200" cap="none" spc="-50" baseline="0" dirty="0">
                <a:ln w="3175">
                  <a:noFill/>
                </a:ln>
                <a:gradFill>
                  <a:gsLst>
                    <a:gs pos="71000">
                      <a:schemeClr val="accent3">
                        <a:lumMod val="20000"/>
                        <a:lumOff val="80000"/>
                      </a:schemeClr>
                    </a:gs>
                    <a:gs pos="18000">
                      <a:schemeClr val="tx1"/>
                    </a:gs>
                  </a:gsLst>
                  <a:lin ang="3900000" scaled="0"/>
                </a:gradFill>
                <a:effectLst/>
                <a:latin typeface="Segoe UI Semibold"/>
                <a:ea typeface="+mn-ea"/>
                <a:cs typeface="Segoe UI Semibold"/>
              </a:rPr>
              <a:t>Microsoft</a:t>
            </a:r>
          </a:p>
          <a:p>
            <a:pPr marL="0"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pt" sz="6000" b="1" kern="1200" cap="none" spc="-50" baseline="0" dirty="0">
                <a:ln w="3175">
                  <a:noFill/>
                </a:ln>
                <a:gradFill>
                  <a:gsLst>
                    <a:gs pos="71000">
                      <a:schemeClr val="accent3">
                        <a:lumMod val="20000"/>
                        <a:lumOff val="80000"/>
                      </a:schemeClr>
                    </a:gs>
                    <a:gs pos="18000">
                      <a:schemeClr val="tx1"/>
                    </a:gs>
                  </a:gsLst>
                  <a:lin ang="3900000" scaled="0"/>
                </a:gradFill>
                <a:effectLst/>
                <a:latin typeface="Segoe UI Semibold"/>
                <a:ea typeface="+mn-ea"/>
                <a:cs typeface="Segoe UI Semibold"/>
              </a:rPr>
              <a:t>Festival de Habilidades de IA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AB7195-6F4D-F7F5-C446-62C7B446FD3B}"/>
              </a:ext>
            </a:extLst>
          </p:cNvPr>
          <p:cNvSpPr txBox="1"/>
          <p:nvPr userDrawn="1"/>
        </p:nvSpPr>
        <p:spPr>
          <a:xfrm>
            <a:off x="584200" y="3913438"/>
            <a:ext cx="442806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pt" sz="2400" kern="1200" spc="0" baseline="0" dirty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rPr>
              <a:t>Desbloqueie o futuro com 50 dias de descoberta e aprendizado de IA</a:t>
            </a:r>
          </a:p>
        </p:txBody>
      </p:sp>
      <p:sp>
        <p:nvSpPr>
          <p:cNvPr id="6" name="Text Placeholder 13">
            <a:extLst>
              <a:ext uri="{FF2B5EF4-FFF2-40B4-BE49-F238E27FC236}">
                <a16:creationId xmlns:a16="http://schemas.microsoft.com/office/drawing/2014/main" id="{BF9D2AB0-0CD1-9364-9ED8-A732DF353803}"/>
              </a:ext>
            </a:extLst>
          </p:cNvPr>
          <p:cNvSpPr txBox="1">
            <a:spLocks/>
          </p:cNvSpPr>
          <p:nvPr userDrawn="1"/>
        </p:nvSpPr>
        <p:spPr>
          <a:xfrm>
            <a:off x="584200" y="5931634"/>
            <a:ext cx="2978150" cy="431066"/>
          </a:xfrm>
          <a:prstGeom prst="roundRect">
            <a:avLst>
              <a:gd name="adj" fmla="val 12775"/>
            </a:avLst>
          </a:prstGeom>
          <a:solidFill>
            <a:schemeClr val="tx1">
              <a:alpha val="10000"/>
            </a:schemeClr>
          </a:solidFill>
          <a:ln w="12700">
            <a:noFill/>
          </a:ln>
        </p:spPr>
        <p:txBody>
          <a:bodyPr vert="horz" wrap="square" lIns="91440" tIns="91440" rIns="91440" bIns="91440" rtlCol="0" anchor="ctr" anchorCtr="0">
            <a:sp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Sans Display" pitchFamily="2" charset="0"/>
              </a:defRPr>
            </a:lvl1pPr>
            <a:lvl2pPr marL="2286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pt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#AISkillsFest • aka.ms/AISkillsFest</a:t>
            </a:r>
          </a:p>
        </p:txBody>
      </p:sp>
    </p:spTree>
    <p:extLst>
      <p:ext uri="{BB962C8B-B14F-4D97-AF65-F5344CB8AC3E}">
        <p14:creationId xmlns:p14="http://schemas.microsoft.com/office/powerpoint/2010/main" val="1130701793"/>
      </p:ext>
    </p:extLst>
  </p:cSld>
  <p:clrMapOvr>
    <a:masterClrMapping/>
  </p:clrMapOvr>
  <p:transition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BusinessUs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9EFEF96-209D-07C9-4729-6230319774A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1998" cy="6857999"/>
          </a:xfrm>
          <a:prstGeom prst="rect">
            <a:avLst/>
          </a:prstGeom>
        </p:spPr>
      </p:pic>
      <p:pic>
        <p:nvPicPr>
          <p:cNvPr id="3" name="MS logo white - EMF" descr="Versão em texto branco do logotipo da Microsoft">
            <a:extLst>
              <a:ext uri="{FF2B5EF4-FFF2-40B4-BE49-F238E27FC236}">
                <a16:creationId xmlns:a16="http://schemas.microsoft.com/office/drawing/2014/main" id="{793622C4-2B8D-1043-10DA-33B5AD98158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4200" y="2305051"/>
            <a:ext cx="5577840" cy="1228726"/>
          </a:xfrm>
          <a:noFill/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en-US" sz="400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pt"/>
              <a:t>Nome do evento ou título da apresentação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4200" y="3962400"/>
            <a:ext cx="5577840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pt"/>
              <a:t>Nome do locutor ou texto da legenda</a:t>
            </a:r>
          </a:p>
        </p:txBody>
      </p:sp>
    </p:spTree>
    <p:extLst>
      <p:ext uri="{BB962C8B-B14F-4D97-AF65-F5344CB8AC3E}">
        <p14:creationId xmlns:p14="http://schemas.microsoft.com/office/powerpoint/2010/main" val="3579975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 xmlns:a14="http://schemas.microsoft.com/office/drawing/2010/main" xmlns:p15="http://schemas.microsoft.com/office/powerpoint/2012/main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BusinessUs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D34B38E-92AC-9B53-41A9-CB9180F933C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1"/>
            <a:ext cx="12191998" cy="6857998"/>
          </a:xfrm>
          <a:prstGeom prst="rect">
            <a:avLst/>
          </a:prstGeom>
        </p:spPr>
      </p:pic>
      <p:pic>
        <p:nvPicPr>
          <p:cNvPr id="8" name="MS logo gray - EMF" descr="Logotipo da Microsoft, versão em texto cinza">
            <a:extLst>
              <a:ext uri="{FF2B5EF4-FFF2-40B4-BE49-F238E27FC236}">
                <a16:creationId xmlns:a16="http://schemas.microsoft.com/office/drawing/2014/main" id="{44B5640C-FD56-0DD1-3E3E-225048EF6B8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D085D2F2-A028-0C92-5920-F5BB9E8B4610}"/>
              </a:ext>
            </a:extLst>
          </p:cNvPr>
          <p:cNvSpPr txBox="1">
            <a:spLocks/>
          </p:cNvSpPr>
          <p:nvPr userDrawn="1"/>
        </p:nvSpPr>
        <p:spPr bwMode="white">
          <a:xfrm>
            <a:off x="584200" y="1942485"/>
            <a:ext cx="5577840" cy="1846659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243F6E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pt" sz="6000" b="1" kern="1200" cap="none" spc="-50" baseline="0" dirty="0">
                <a:ln w="3175">
                  <a:noFill/>
                </a:ln>
                <a:gradFill>
                  <a:gsLst>
                    <a:gs pos="10000">
                      <a:srgbClr val="091F2C"/>
                    </a:gs>
                    <a:gs pos="100000">
                      <a:schemeClr val="accent3"/>
                    </a:gs>
                  </a:gsLst>
                  <a:lin ang="3900000" scaled="0"/>
                </a:gradFill>
                <a:effectLst/>
                <a:latin typeface="Segoe UI Semibold"/>
                <a:ea typeface="+mn-ea"/>
                <a:cs typeface="Segoe UI Semibold"/>
              </a:rPr>
              <a:t>Microsoft</a:t>
            </a:r>
          </a:p>
          <a:p>
            <a:r>
              <a:rPr lang="pt" sz="6000" b="1" kern="1200" cap="none" spc="-50" baseline="0" dirty="0">
                <a:ln w="3175">
                  <a:noFill/>
                </a:ln>
                <a:gradFill>
                  <a:gsLst>
                    <a:gs pos="10000">
                      <a:srgbClr val="091F2C"/>
                    </a:gs>
                    <a:gs pos="100000">
                      <a:schemeClr val="accent3"/>
                    </a:gs>
                  </a:gsLst>
                  <a:lin ang="3900000" scaled="0"/>
                </a:gradFill>
                <a:effectLst/>
                <a:latin typeface="Segoe UI Semibold"/>
                <a:ea typeface="+mn-ea"/>
                <a:cs typeface="Segoe UI Semibold"/>
              </a:rPr>
              <a:t>Festival de Habilidades de IA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BF758C-9727-79FC-38D4-62ACB9B2384D}"/>
              </a:ext>
            </a:extLst>
          </p:cNvPr>
          <p:cNvSpPr txBox="1"/>
          <p:nvPr userDrawn="1"/>
        </p:nvSpPr>
        <p:spPr>
          <a:xfrm>
            <a:off x="584201" y="3913438"/>
            <a:ext cx="4334932" cy="830997"/>
          </a:xfrm>
          <a:prstGeom prst="rect">
            <a:avLst/>
          </a:prstGeom>
          <a:noFill/>
        </p:spPr>
        <p:txBody>
          <a:bodyPr wrap="square" l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pt" sz="2400" kern="1200" spc="0" baseline="0" dirty="0">
                <a:solidFill>
                  <a:srgbClr val="091F2C"/>
                </a:solidFill>
                <a:latin typeface="+mn-lt"/>
                <a:ea typeface="+mn-ea"/>
                <a:cs typeface="Segoe UI" panose="020B0502040204020203" pitchFamily="34" charset="0"/>
              </a:rPr>
              <a:t>Desbloqueie o futuro com 50 dias de descoberta e aprendizado de IA</a:t>
            </a:r>
          </a:p>
        </p:txBody>
      </p:sp>
      <p:sp>
        <p:nvSpPr>
          <p:cNvPr id="4" name="Text Placeholder 13">
            <a:extLst>
              <a:ext uri="{FF2B5EF4-FFF2-40B4-BE49-F238E27FC236}">
                <a16:creationId xmlns:a16="http://schemas.microsoft.com/office/drawing/2014/main" id="{78EE843D-313F-0C2A-F910-A4A31E69BE09}"/>
              </a:ext>
            </a:extLst>
          </p:cNvPr>
          <p:cNvSpPr txBox="1">
            <a:spLocks/>
          </p:cNvSpPr>
          <p:nvPr userDrawn="1"/>
        </p:nvSpPr>
        <p:spPr>
          <a:xfrm>
            <a:off x="584200" y="5931634"/>
            <a:ext cx="2978150" cy="431066"/>
          </a:xfrm>
          <a:prstGeom prst="roundRect">
            <a:avLst>
              <a:gd name="adj" fmla="val 12775"/>
            </a:avLst>
          </a:prstGeom>
          <a:solidFill>
            <a:schemeClr val="bg1">
              <a:alpha val="70000"/>
            </a:schemeClr>
          </a:solidFill>
          <a:ln w="12700">
            <a:noFill/>
          </a:ln>
        </p:spPr>
        <p:txBody>
          <a:bodyPr vert="horz" wrap="square" lIns="91440" tIns="91440" rIns="91440" bIns="91440" rtlCol="0" anchor="ctr" anchorCtr="0">
            <a:sp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Sans Display" pitchFamily="2" charset="0"/>
              </a:defRPr>
            </a:lvl1pPr>
            <a:lvl2pPr marL="2286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pt" sz="1400" b="0" i="0" u="none" strike="noStrike" kern="1200" cap="none" spc="0" normalizeH="0" baseline="0" noProof="0" dirty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#AISkillsFest • aka.ms/AISkillsFest</a:t>
            </a:r>
          </a:p>
        </p:txBody>
      </p:sp>
    </p:spTree>
    <p:extLst>
      <p:ext uri="{BB962C8B-B14F-4D97-AF65-F5344CB8AC3E}">
        <p14:creationId xmlns:p14="http://schemas.microsoft.com/office/powerpoint/2010/main" val="4057933816"/>
      </p:ext>
    </p:extLst>
  </p:cSld>
  <p:clrMapOvr>
    <a:masterClrMapping/>
  </p:clrMapOvr>
  <p:transition>
    <p:fade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Oth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229CF09-A44F-0926-3589-0830B4F0EE7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353" y="198"/>
            <a:ext cx="12191292" cy="6857602"/>
          </a:xfrm>
          <a:prstGeom prst="rect">
            <a:avLst/>
          </a:prstGeom>
        </p:spPr>
      </p:pic>
      <p:pic>
        <p:nvPicPr>
          <p:cNvPr id="3" name="MS logo white - EMF" descr="Versão em texto branco do logotipo da Microsoft">
            <a:extLst>
              <a:ext uri="{FF2B5EF4-FFF2-40B4-BE49-F238E27FC236}">
                <a16:creationId xmlns:a16="http://schemas.microsoft.com/office/drawing/2014/main" id="{A11EC012-CDC5-CAA7-F351-E8B645EEC5C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1011D580-164B-59F0-79BB-F0F25AFBCF38}"/>
              </a:ext>
            </a:extLst>
          </p:cNvPr>
          <p:cNvSpPr txBox="1">
            <a:spLocks/>
          </p:cNvSpPr>
          <p:nvPr userDrawn="1"/>
        </p:nvSpPr>
        <p:spPr bwMode="white">
          <a:xfrm>
            <a:off x="584200" y="1942485"/>
            <a:ext cx="5577840" cy="1846659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243F6E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pt" sz="6000" b="1" kern="1200" cap="none" spc="-50" baseline="0" dirty="0">
                <a:ln w="3175">
                  <a:noFill/>
                </a:ln>
                <a:gradFill>
                  <a:gsLst>
                    <a:gs pos="71000">
                      <a:schemeClr val="accent1">
                        <a:lumMod val="20000"/>
                        <a:lumOff val="80000"/>
                      </a:schemeClr>
                    </a:gs>
                    <a:gs pos="18000">
                      <a:schemeClr val="tx1"/>
                    </a:gs>
                  </a:gsLst>
                  <a:lin ang="3900000" scaled="0"/>
                </a:gradFill>
                <a:effectLst/>
                <a:latin typeface="Segoe UI Semibold"/>
                <a:ea typeface="+mn-ea"/>
                <a:cs typeface="Segoe UI Semibold"/>
              </a:rPr>
              <a:t>Microsoft</a:t>
            </a:r>
          </a:p>
          <a:p>
            <a:pPr marL="0"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pt" sz="6000" b="1" kern="1200" cap="none" spc="-50" baseline="0" dirty="0">
                <a:ln w="3175">
                  <a:noFill/>
                </a:ln>
                <a:gradFill>
                  <a:gsLst>
                    <a:gs pos="71000">
                      <a:schemeClr val="accent1">
                        <a:lumMod val="20000"/>
                        <a:lumOff val="80000"/>
                      </a:schemeClr>
                    </a:gs>
                    <a:gs pos="18000">
                      <a:schemeClr val="tx1"/>
                    </a:gs>
                  </a:gsLst>
                  <a:lin ang="3900000" scaled="0"/>
                </a:gradFill>
                <a:effectLst/>
                <a:latin typeface="Segoe UI Semibold"/>
                <a:ea typeface="+mn-ea"/>
                <a:cs typeface="Segoe UI Semibold"/>
              </a:rPr>
              <a:t>Festival de Habilidades de IA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FCAF911-0BB9-52A5-BE85-5023EF6D36DD}"/>
              </a:ext>
            </a:extLst>
          </p:cNvPr>
          <p:cNvSpPr txBox="1"/>
          <p:nvPr userDrawn="1"/>
        </p:nvSpPr>
        <p:spPr>
          <a:xfrm>
            <a:off x="584200" y="3913438"/>
            <a:ext cx="442806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pt" sz="2400" kern="1200" spc="0" baseline="0" dirty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rPr>
              <a:t>Desbloqueie o futuro com 50 dias de descoberta e aprendizado de IA</a:t>
            </a:r>
          </a:p>
        </p:txBody>
      </p:sp>
      <p:sp>
        <p:nvSpPr>
          <p:cNvPr id="6" name="Text Placeholder 13">
            <a:extLst>
              <a:ext uri="{FF2B5EF4-FFF2-40B4-BE49-F238E27FC236}">
                <a16:creationId xmlns:a16="http://schemas.microsoft.com/office/drawing/2014/main" id="{8D4C5BB2-093E-9A4E-8AEB-EFCD08FB2832}"/>
              </a:ext>
            </a:extLst>
          </p:cNvPr>
          <p:cNvSpPr txBox="1">
            <a:spLocks/>
          </p:cNvSpPr>
          <p:nvPr userDrawn="1"/>
        </p:nvSpPr>
        <p:spPr>
          <a:xfrm>
            <a:off x="584200" y="5931634"/>
            <a:ext cx="2978150" cy="431066"/>
          </a:xfrm>
          <a:prstGeom prst="roundRect">
            <a:avLst>
              <a:gd name="adj" fmla="val 12775"/>
            </a:avLst>
          </a:prstGeom>
          <a:solidFill>
            <a:schemeClr val="tx1">
              <a:alpha val="10000"/>
            </a:schemeClr>
          </a:solidFill>
          <a:ln w="12700">
            <a:noFill/>
          </a:ln>
        </p:spPr>
        <p:txBody>
          <a:bodyPr vert="horz" wrap="square" lIns="91440" tIns="91440" rIns="91440" bIns="91440" rtlCol="0" anchor="ctr" anchorCtr="0">
            <a:sp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Sans Display" pitchFamily="2" charset="0"/>
              </a:defRPr>
            </a:lvl1pPr>
            <a:lvl2pPr marL="2286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pt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#AISkillsFest • aka.ms/AISkillsFest</a:t>
            </a:r>
          </a:p>
        </p:txBody>
      </p:sp>
      <p:pic>
        <p:nvPicPr>
          <p:cNvPr id="7" name="Picture 6" descr="Uma lupa pixelada">
            <a:extLst>
              <a:ext uri="{FF2B5EF4-FFF2-40B4-BE49-F238E27FC236}">
                <a16:creationId xmlns:a16="http://schemas.microsoft.com/office/drawing/2014/main" id="{71C979D9-A3D0-AC67-2384-B94A3F29681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11876" y="656372"/>
            <a:ext cx="1169349" cy="1177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750067"/>
      </p:ext>
    </p:extLst>
  </p:cSld>
  <p:clrMapOvr>
    <a:masterClrMapping/>
  </p:clrMapOvr>
  <p:transition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Oth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5DFC294-8A26-120C-670A-C3BCB5E87ED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353" y="198"/>
            <a:ext cx="12191292" cy="6857602"/>
          </a:xfrm>
          <a:prstGeom prst="rect">
            <a:avLst/>
          </a:prstGeom>
        </p:spPr>
      </p:pic>
      <p:pic>
        <p:nvPicPr>
          <p:cNvPr id="3" name="MS logo white - EMF" descr="Versão em texto branco do logotipo da Microsoft">
            <a:extLst>
              <a:ext uri="{FF2B5EF4-FFF2-40B4-BE49-F238E27FC236}">
                <a16:creationId xmlns:a16="http://schemas.microsoft.com/office/drawing/2014/main" id="{793622C4-2B8D-1043-10DA-33B5AD98158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4200" y="2305051"/>
            <a:ext cx="5577840" cy="1228726"/>
          </a:xfrm>
          <a:noFill/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en-US" sz="400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pt"/>
              <a:t>Nome do evento ou título da apresentação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4200" y="3962400"/>
            <a:ext cx="5577840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pt"/>
              <a:t>Nome do locutor ou texto da legenda</a:t>
            </a:r>
          </a:p>
        </p:txBody>
      </p:sp>
      <p:pic>
        <p:nvPicPr>
          <p:cNvPr id="7" name="Picture 6" descr="Uma lupa pixelada">
            <a:extLst>
              <a:ext uri="{FF2B5EF4-FFF2-40B4-BE49-F238E27FC236}">
                <a16:creationId xmlns:a16="http://schemas.microsoft.com/office/drawing/2014/main" id="{B1695642-AB2C-145F-ADB1-B28A0E019D7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11876" y="656372"/>
            <a:ext cx="1169349" cy="1177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975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 xmlns:a14="http://schemas.microsoft.com/office/drawing/2010/main" xmlns:p15="http://schemas.microsoft.com/office/powerpoint/2012/main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18223"/>
            <a:ext cx="9144000" cy="615553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pt"/>
              <a:t>Nome do evento ou título da apresentação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pt"/>
              <a:t>Nome do locutor ou texto da legenda</a:t>
            </a:r>
          </a:p>
        </p:txBody>
      </p:sp>
      <p:pic>
        <p:nvPicPr>
          <p:cNvPr id="2" name="MS logo white - EMF" descr="Versão em texto branco do logotipo da Microsoft">
            <a:extLst>
              <a:ext uri="{FF2B5EF4-FFF2-40B4-BE49-F238E27FC236}">
                <a16:creationId xmlns:a16="http://schemas.microsoft.com/office/drawing/2014/main" id="{74FE235F-02A3-CF25-8716-2552AE84423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971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 xmlns:a14="http://schemas.microsoft.com/office/drawing/2010/main" xmlns:p15="http://schemas.microsoft.com/office/powerpoint/2012/main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pt"/>
              <a:t>Clique para editar o estilo do título principal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pt"/>
              <a:t>Clique para editar os estilos de texto mestre</a:t>
            </a:r>
          </a:p>
          <a:p>
            <a:pPr lvl="1"/>
            <a:r>
              <a:rPr lang="pt"/>
              <a:t>Segundo nível</a:t>
            </a:r>
          </a:p>
          <a:p>
            <a:pPr lvl="2"/>
            <a:r>
              <a:rPr lang="pt"/>
              <a:t>Terceiro nível</a:t>
            </a:r>
          </a:p>
          <a:p>
            <a:pPr lvl="3"/>
            <a:r>
              <a:rPr lang="pt"/>
              <a:t>Quarto nível</a:t>
            </a:r>
          </a:p>
          <a:p>
            <a:pPr lvl="4"/>
            <a:r>
              <a:rPr lang="pt"/>
              <a:t>Quinto nível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662A5-6E2F-47B0-9B6E-E87983D37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pt" sz="1000" dirty="0">
                <a:solidFill>
                  <a:srgbClr val="A3A3A3"/>
                </a:solidFill>
              </a:rPr>
              <a:t>Layout do ELT</a:t>
            </a:r>
          </a:p>
        </p:txBody>
      </p:sp>
    </p:spTree>
    <p:extLst>
      <p:ext uri="{BB962C8B-B14F-4D97-AF65-F5344CB8AC3E}">
        <p14:creationId xmlns:p14="http://schemas.microsoft.com/office/powerpoint/2010/main" val="338414922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"/>
              <a:t>Clique para editar o estilo do título principal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pt"/>
              <a:t>Clique para editar os estilos de texto mestre</a:t>
            </a:r>
          </a:p>
          <a:p>
            <a:pPr lvl="1"/>
            <a:r>
              <a:rPr lang="pt"/>
              <a:t>Segundo nível</a:t>
            </a:r>
          </a:p>
          <a:p>
            <a:pPr lvl="2"/>
            <a:r>
              <a:rPr lang="pt"/>
              <a:t>Terceiro nível</a:t>
            </a:r>
          </a:p>
          <a:p>
            <a:pPr lvl="3"/>
            <a:r>
              <a:rPr lang="pt"/>
              <a:t>Quarto nível</a:t>
            </a:r>
          </a:p>
          <a:p>
            <a:pPr lvl="4"/>
            <a:r>
              <a:rPr lang="pt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426461658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"/>
              <a:t>Clique para editar o estilo do título principal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pt"/>
              <a:t>Clique para editar os estilos de texto mestre</a:t>
            </a:r>
          </a:p>
          <a:p>
            <a:pPr lvl="1"/>
            <a:r>
              <a:rPr lang="pt"/>
              <a:t>Segundo nível</a:t>
            </a:r>
          </a:p>
          <a:p>
            <a:pPr lvl="2"/>
            <a:r>
              <a:rPr lang="pt"/>
              <a:t>Terceiro nível</a:t>
            </a:r>
          </a:p>
          <a:p>
            <a:pPr lvl="3"/>
            <a:r>
              <a:rPr lang="pt"/>
              <a:t>Quarto nível</a:t>
            </a:r>
          </a:p>
          <a:p>
            <a:pPr lvl="4"/>
            <a:r>
              <a:rPr lang="pt"/>
              <a:t>Quinto nível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D27357D-C2A1-F90B-D79A-258C57744D6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292100"/>
            <a:ext cx="11018520" cy="153888"/>
          </a:xfrm>
        </p:spPr>
        <p:txBody>
          <a:bodyPr/>
          <a:lstStyle>
            <a:lvl1pPr marL="0" indent="0">
              <a:buNone/>
              <a:defRPr sz="1000" cap="all" baseline="0"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pt"/>
              <a:t>Clique para editar o estilo da sobrancelha</a:t>
            </a:r>
          </a:p>
        </p:txBody>
      </p:sp>
    </p:spTree>
    <p:extLst>
      <p:ext uri="{BB962C8B-B14F-4D97-AF65-F5344CB8AC3E}">
        <p14:creationId xmlns:p14="http://schemas.microsoft.com/office/powerpoint/2010/main" val="2767535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"/>
              <a:t>Clique para editar o estilo do título principal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B7A288-CDAC-4184-9F73-137C95F5E64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84200" y="1435100"/>
            <a:ext cx="5211763" cy="4833938"/>
          </a:xfrm>
        </p:spPr>
        <p:txBody>
          <a:bodyPr/>
          <a:lstStyle/>
          <a:p>
            <a:pPr lvl="0"/>
            <a:r>
              <a:rPr lang="pt"/>
              <a:t>Clique para editar os estilos de texto mestre</a:t>
            </a:r>
          </a:p>
          <a:p>
            <a:pPr lvl="1"/>
            <a:r>
              <a:rPr lang="pt"/>
              <a:t>Segundo nível</a:t>
            </a:r>
          </a:p>
          <a:p>
            <a:pPr lvl="2"/>
            <a:r>
              <a:rPr lang="pt"/>
              <a:t>Terceiro nível</a:t>
            </a:r>
          </a:p>
          <a:p>
            <a:pPr lvl="3"/>
            <a:r>
              <a:rPr lang="pt"/>
              <a:t>Quarto nível</a:t>
            </a:r>
          </a:p>
          <a:p>
            <a:pPr lvl="4"/>
            <a:r>
              <a:rPr lang="pt"/>
              <a:t>Quinto nível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EC22105-78D6-4753-94FA-3DA949361A9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89688" y="1435100"/>
            <a:ext cx="5219700" cy="4833938"/>
          </a:xfrm>
        </p:spPr>
        <p:txBody>
          <a:bodyPr/>
          <a:lstStyle/>
          <a:p>
            <a:pPr lvl="0"/>
            <a:r>
              <a:rPr lang="pt"/>
              <a:t>Clique para editar os estilos de texto mestre</a:t>
            </a:r>
          </a:p>
          <a:p>
            <a:pPr lvl="1"/>
            <a:r>
              <a:rPr lang="pt"/>
              <a:t>Segundo nível</a:t>
            </a:r>
          </a:p>
          <a:p>
            <a:pPr lvl="2"/>
            <a:r>
              <a:rPr lang="pt"/>
              <a:t>Terceiro nível</a:t>
            </a:r>
          </a:p>
          <a:p>
            <a:pPr lvl="3"/>
            <a:r>
              <a:rPr lang="pt"/>
              <a:t>Quarto nível</a:t>
            </a:r>
          </a:p>
          <a:p>
            <a:pPr lvl="4"/>
            <a:r>
              <a:rPr lang="pt"/>
              <a:t>Quinto nível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6A123D-3A27-499F-9210-3E0D7CED3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pt" sz="1000" dirty="0">
                <a:solidFill>
                  <a:srgbClr val="A3A3A3"/>
                </a:solidFill>
              </a:rPr>
              <a:t>Layout do ELT</a:t>
            </a:r>
          </a:p>
        </p:txBody>
      </p:sp>
    </p:spTree>
    <p:extLst>
      <p:ext uri="{BB962C8B-B14F-4D97-AF65-F5344CB8AC3E}">
        <p14:creationId xmlns:p14="http://schemas.microsoft.com/office/powerpoint/2010/main" val="338604303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pt"/>
              <a:t>Clique para editar o estilo do título principal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pt"/>
              <a:t>Clique para editar os estilos de texto mestre</a:t>
            </a:r>
          </a:p>
          <a:p>
            <a:pPr lvl="1"/>
            <a:r>
              <a:rPr lang="pt"/>
              <a:t>Segundo nível</a:t>
            </a:r>
          </a:p>
          <a:p>
            <a:pPr lvl="2"/>
            <a:r>
              <a:rPr lang="pt"/>
              <a:t>Terceiro nível</a:t>
            </a:r>
          </a:p>
          <a:p>
            <a:pPr lvl="3"/>
            <a:r>
              <a:rPr lang="pt"/>
              <a:t>Quarto nível</a:t>
            </a:r>
          </a:p>
          <a:p>
            <a:pPr lvl="4"/>
            <a:r>
              <a:rPr lang="pt"/>
              <a:t>Quinto nível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pt"/>
              <a:t>Clique para editar os estilos de texto mestre</a:t>
            </a:r>
          </a:p>
          <a:p>
            <a:pPr lvl="1"/>
            <a:r>
              <a:rPr lang="pt"/>
              <a:t>Segundo nível</a:t>
            </a:r>
          </a:p>
          <a:p>
            <a:pPr lvl="2"/>
            <a:r>
              <a:rPr lang="pt"/>
              <a:t>Terceiro nível</a:t>
            </a:r>
          </a:p>
          <a:p>
            <a:pPr lvl="3"/>
            <a:r>
              <a:rPr lang="pt"/>
              <a:t>Quarto nível</a:t>
            </a:r>
          </a:p>
          <a:p>
            <a:pPr lvl="4"/>
            <a:r>
              <a:rPr lang="pt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264282074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pt"/>
              <a:t>Clique para editar o estilo do título principal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D525736-DEE8-4391-8135-23DE064005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pt"/>
              <a:t>Clique para editar os estilos de texto mestre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8E90344-0294-48E2-AAF0-601BB99500E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66750" indent="-152400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pt"/>
              <a:t>Clique para editar os estilos de texto mestre</a:t>
            </a:r>
          </a:p>
          <a:p>
            <a:pPr lvl="1"/>
            <a:r>
              <a:rPr lang="pt"/>
              <a:t>Segundo nível</a:t>
            </a:r>
          </a:p>
          <a:p>
            <a:pPr lvl="2"/>
            <a:r>
              <a:rPr lang="pt"/>
              <a:t>Terceiro nível</a:t>
            </a:r>
          </a:p>
          <a:p>
            <a:pPr lvl="3"/>
            <a:r>
              <a:rPr lang="pt"/>
              <a:t>Quarto nível</a:t>
            </a:r>
          </a:p>
          <a:p>
            <a:pPr lvl="4"/>
            <a:r>
              <a:rPr lang="pt"/>
              <a:t>Quinto nível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B4F729D4-B1F1-45F2-A06A-40234B19C88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pt"/>
              <a:t>Clique para editar os estilos de texto mestre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1F896FB-325C-4849-B372-8DF0D6C056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97625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85800" indent="-136525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pt"/>
              <a:t>Clique para editar os estilos de texto mestre</a:t>
            </a:r>
          </a:p>
          <a:p>
            <a:pPr lvl="1"/>
            <a:r>
              <a:rPr lang="pt"/>
              <a:t>Segundo nível</a:t>
            </a:r>
          </a:p>
          <a:p>
            <a:pPr lvl="2"/>
            <a:r>
              <a:rPr lang="pt"/>
              <a:t>Terceiro nível</a:t>
            </a:r>
          </a:p>
          <a:p>
            <a:pPr lvl="3"/>
            <a:r>
              <a:rPr lang="pt"/>
              <a:t>Quarto nível</a:t>
            </a:r>
          </a:p>
          <a:p>
            <a:pPr lvl="4"/>
            <a:r>
              <a:rPr lang="pt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114793915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Conten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pt"/>
              <a:t>Clique para editar o estilo do título principal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C2759870-0BEA-44DC-A414-1C70D04E35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pt"/>
              <a:t>Clique para editar os estilos de texto mestre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BFEF95FA-F121-4653-B60A-0D068C34546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88963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pt"/>
              <a:t>Clique para editar os estilos de texto mestre</a:t>
            </a:r>
          </a:p>
          <a:p>
            <a:pPr lvl="1"/>
            <a:r>
              <a:rPr lang="pt"/>
              <a:t>Segundo nível</a:t>
            </a:r>
          </a:p>
          <a:p>
            <a:pPr lvl="2"/>
            <a:r>
              <a:rPr lang="pt"/>
              <a:t>Terceiro nível</a:t>
            </a:r>
          </a:p>
          <a:p>
            <a:pPr lvl="3"/>
            <a:r>
              <a:rPr lang="pt"/>
              <a:t>Quarto nível</a:t>
            </a:r>
          </a:p>
          <a:p>
            <a:pPr lvl="4"/>
            <a:r>
              <a:rPr lang="pt"/>
              <a:t>Quinto nível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327262A-D327-4189-AD22-BAD67CF4AB7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pt"/>
              <a:t>Clique para editar os estilos de texto mestre</a:t>
            </a:r>
          </a:p>
        </p:txBody>
      </p:sp>
      <p:sp>
        <p:nvSpPr>
          <p:cNvPr id="17" name="Content Placeholder 14">
            <a:extLst>
              <a:ext uri="{FF2B5EF4-FFF2-40B4-BE49-F238E27FC236}">
                <a16:creationId xmlns:a16="http://schemas.microsoft.com/office/drawing/2014/main" id="{47F8EAA9-0E64-4589-A234-BC31685BE7D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94451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pt"/>
              <a:t>Clique para editar os estilos de texto mestre</a:t>
            </a:r>
          </a:p>
          <a:p>
            <a:pPr lvl="1"/>
            <a:r>
              <a:rPr lang="pt"/>
              <a:t>Segundo nível</a:t>
            </a:r>
          </a:p>
          <a:p>
            <a:pPr lvl="2"/>
            <a:r>
              <a:rPr lang="pt"/>
              <a:t>Terceiro nível</a:t>
            </a:r>
          </a:p>
          <a:p>
            <a:pPr lvl="3"/>
            <a:r>
              <a:rPr lang="pt"/>
              <a:t>Quarto nível</a:t>
            </a:r>
          </a:p>
          <a:p>
            <a:pPr lvl="4"/>
            <a:r>
              <a:rPr lang="pt"/>
              <a:t>Quinto nível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07CBEB8-AFEF-362F-CB36-DC00FA4C6C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pt" sz="1000" dirty="0">
                <a:solidFill>
                  <a:srgbClr val="A3A3A3"/>
                </a:solidFill>
              </a:rPr>
              <a:t>Layout do ELT</a:t>
            </a:r>
          </a:p>
        </p:txBody>
      </p:sp>
    </p:spTree>
    <p:extLst>
      <p:ext uri="{BB962C8B-B14F-4D97-AF65-F5344CB8AC3E}">
        <p14:creationId xmlns:p14="http://schemas.microsoft.com/office/powerpoint/2010/main" val="201490282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BusinessUse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F795DD1-EE31-6EA9-5CEB-7EFB6F3612E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1998" cy="685799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4200" y="2302670"/>
            <a:ext cx="5577840" cy="1231106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243F6E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pt"/>
              <a:t>Nome do evento ou título da apresentação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4200" y="3962400"/>
            <a:ext cx="5577840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rgbClr val="091F2C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pt"/>
              <a:t>Nome do locutor ou texto da legenda</a:t>
            </a:r>
          </a:p>
        </p:txBody>
      </p:sp>
      <p:pic>
        <p:nvPicPr>
          <p:cNvPr id="3" name="MS logo gray - EMF" descr="Logotipo da Microsoft, versão em texto cinza">
            <a:extLst>
              <a:ext uri="{FF2B5EF4-FFF2-40B4-BE49-F238E27FC236}">
                <a16:creationId xmlns:a16="http://schemas.microsoft.com/office/drawing/2014/main" id="{528725CB-B775-081A-D40D-3A222E9843C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5165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 xmlns:a14="http://schemas.microsoft.com/office/drawing/2010/main" xmlns:p15="http://schemas.microsoft.com/office/powerpoint/2012/main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pt"/>
              <a:t>Clique para editar o estilo do título principal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B20F198-3776-433D-85A8-C2B6AC6235F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7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pt"/>
              <a:t>Clique para editar os estilos de texto mestre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97BC59AA-6CF8-4091-8008-21AA9AD8E8B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5217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22263" indent="-150813">
              <a:defRPr lang="en-US" sz="1800" dirty="0"/>
            </a:lvl2pPr>
            <a:lvl3pPr marL="466725" indent="-138113">
              <a:defRPr lang="en-US" dirty="0"/>
            </a:lvl3pPr>
            <a:lvl4pPr marL="595313" indent="-128588">
              <a:defRPr lang="en-US" dirty="0"/>
            </a:lvl4pPr>
            <a:lvl5pPr marL="731838" indent="-122238">
              <a:defRPr lang="en-US" dirty="0"/>
            </a:lvl5pPr>
          </a:lstStyle>
          <a:p>
            <a:pPr lvl="0"/>
            <a:r>
              <a:rPr lang="pt"/>
              <a:t>Clique para editar os estilos de texto mestre</a:t>
            </a:r>
          </a:p>
          <a:p>
            <a:pPr lvl="1"/>
            <a:r>
              <a:rPr lang="pt"/>
              <a:t>Segundo nível</a:t>
            </a:r>
          </a:p>
          <a:p>
            <a:pPr lvl="2"/>
            <a:r>
              <a:rPr lang="pt"/>
              <a:t>Terceiro nível</a:t>
            </a:r>
          </a:p>
          <a:p>
            <a:pPr lvl="3"/>
            <a:r>
              <a:rPr lang="pt"/>
              <a:t>Quarto nível</a:t>
            </a:r>
          </a:p>
          <a:p>
            <a:pPr lvl="4"/>
            <a:r>
              <a:rPr lang="pt"/>
              <a:t>Quinto nível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BECED387-BA3E-49B2-8F1E-0E371E09E0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63796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pt"/>
              <a:t>Clique para editar os estilos de texto mestre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6B26A1CD-81F9-4C2F-896F-E69757C6658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63796" y="238413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pt"/>
              <a:t>Clique para editar os estilos de texto mestre</a:t>
            </a:r>
          </a:p>
          <a:p>
            <a:pPr lvl="1"/>
            <a:r>
              <a:rPr lang="pt"/>
              <a:t>Segundo nível</a:t>
            </a:r>
          </a:p>
          <a:p>
            <a:pPr lvl="2"/>
            <a:r>
              <a:rPr lang="pt"/>
              <a:t>Terceiro nível</a:t>
            </a:r>
          </a:p>
          <a:p>
            <a:pPr lvl="3"/>
            <a:r>
              <a:rPr lang="pt"/>
              <a:t>Quarto nível</a:t>
            </a:r>
          </a:p>
          <a:p>
            <a:pPr lvl="4"/>
            <a:r>
              <a:rPr lang="pt"/>
              <a:t>Quinto nível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79263A4B-A9A8-4CE5-96A8-6F6EC365E51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42375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pt"/>
              <a:t>Clique para editar os estilos de texto mestre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205743D-F71A-4647-9BE4-2900BDA2582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42375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pt"/>
              <a:t>Clique para editar os estilos de texto mestre</a:t>
            </a:r>
          </a:p>
          <a:p>
            <a:pPr lvl="1"/>
            <a:r>
              <a:rPr lang="pt"/>
              <a:t>Segundo nível</a:t>
            </a:r>
          </a:p>
          <a:p>
            <a:pPr lvl="2"/>
            <a:r>
              <a:rPr lang="pt"/>
              <a:t>Terceiro nível</a:t>
            </a:r>
          </a:p>
          <a:p>
            <a:pPr lvl="3"/>
            <a:r>
              <a:rPr lang="pt"/>
              <a:t>Quarto nível</a:t>
            </a:r>
          </a:p>
          <a:p>
            <a:pPr lvl="4"/>
            <a:r>
              <a:rPr lang="pt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52044051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1506">
          <p15:clr>
            <a:srgbClr val="5ACBF0"/>
          </p15:clr>
        </p15:guide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430">
          <p15:clr>
            <a:srgbClr val="5ACBF0"/>
          </p15:clr>
        </p15:guide>
        <p15:guide id="7" pos="2811">
          <p15:clr>
            <a:srgbClr val="5ACBF0"/>
          </p15:clr>
        </p15:guide>
        <p15:guide id="8" pos="4871">
          <p15:clr>
            <a:srgbClr val="5ACBF0"/>
          </p15:clr>
        </p15:guide>
        <p15:guide id="9" pos="5251">
          <p15:clr>
            <a:srgbClr val="5ACBF0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pt"/>
              <a:t>Clique para editar o estilo do título principal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pt"/>
              <a:t>Clique para editar os estilos de texto mestre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pt"/>
              <a:t>Clique para editar os estilos de texto mestre</a:t>
            </a:r>
          </a:p>
          <a:p>
            <a:pPr lvl="1"/>
            <a:r>
              <a:rPr lang="pt"/>
              <a:t>Segundo nível</a:t>
            </a:r>
          </a:p>
          <a:p>
            <a:pPr lvl="2"/>
            <a:r>
              <a:rPr lang="pt"/>
              <a:t>Terceiro nível</a:t>
            </a:r>
          </a:p>
          <a:p>
            <a:pPr lvl="3"/>
            <a:r>
              <a:rPr lang="pt"/>
              <a:t>Quarto nível</a:t>
            </a:r>
          </a:p>
          <a:p>
            <a:pPr lvl="4"/>
            <a:r>
              <a:rPr lang="pt"/>
              <a:t>Quinto nível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125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pt"/>
              <a:t>Clique para editar os estilos de texto mestre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13125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pt"/>
              <a:t>Clique para editar os estilos de texto mestre</a:t>
            </a:r>
          </a:p>
          <a:p>
            <a:pPr lvl="1"/>
            <a:r>
              <a:rPr lang="pt"/>
              <a:t>Segundo nível</a:t>
            </a:r>
          </a:p>
          <a:p>
            <a:pPr lvl="2"/>
            <a:r>
              <a:rPr lang="pt"/>
              <a:t>Terceiro nível</a:t>
            </a:r>
          </a:p>
          <a:p>
            <a:pPr lvl="3"/>
            <a:r>
              <a:rPr lang="pt"/>
              <a:t>Quarto nível</a:t>
            </a:r>
          </a:p>
          <a:p>
            <a:pPr lvl="4"/>
            <a:r>
              <a:rPr lang="pt"/>
              <a:t>Quinto nível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4208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pt"/>
              <a:t>Clique para editar os estilos de texto mestre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44208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pt"/>
              <a:t>Clique para editar os estilos de texto mestre</a:t>
            </a:r>
          </a:p>
          <a:p>
            <a:pPr lvl="1"/>
            <a:r>
              <a:rPr lang="pt"/>
              <a:t>Segundo nível</a:t>
            </a:r>
          </a:p>
          <a:p>
            <a:pPr lvl="2"/>
            <a:r>
              <a:rPr lang="pt"/>
              <a:t>Terceiro nível</a:t>
            </a:r>
          </a:p>
          <a:p>
            <a:pPr lvl="3"/>
            <a:r>
              <a:rPr lang="pt"/>
              <a:t>Quarto nível</a:t>
            </a:r>
          </a:p>
          <a:p>
            <a:pPr lvl="4"/>
            <a:r>
              <a:rPr lang="pt"/>
              <a:t>Quinto nível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3133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pt"/>
              <a:t>Clique para editar os estilos de texto mestre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073133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pt"/>
              <a:t>Clique para editar os estilos de texto mestre</a:t>
            </a:r>
          </a:p>
          <a:p>
            <a:pPr lvl="1"/>
            <a:r>
              <a:rPr lang="pt"/>
              <a:t>Segundo nível</a:t>
            </a:r>
          </a:p>
          <a:p>
            <a:pPr lvl="2"/>
            <a:r>
              <a:rPr lang="pt"/>
              <a:t>Terceiro nível</a:t>
            </a:r>
          </a:p>
          <a:p>
            <a:pPr lvl="3"/>
            <a:r>
              <a:rPr lang="pt"/>
              <a:t>Quarto nível</a:t>
            </a:r>
          </a:p>
          <a:p>
            <a:pPr lvl="4"/>
            <a:r>
              <a:rPr lang="pt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179256659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1436">
          <p15:clr>
            <a:srgbClr val="5ACBF0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pt"/>
              <a:t>Clique para editar o estilo do título principal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pt"/>
              <a:t>Clique para editar estilos de texto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pt"/>
              <a:t>Clique para editar os estilos de texto mestre</a:t>
            </a:r>
          </a:p>
          <a:p>
            <a:pPr lvl="1"/>
            <a:r>
              <a:rPr lang="pt"/>
              <a:t>Segundo nível</a:t>
            </a:r>
          </a:p>
          <a:p>
            <a:pPr lvl="2"/>
            <a:r>
              <a:rPr lang="pt"/>
              <a:t>Terceiro nível</a:t>
            </a:r>
          </a:p>
          <a:p>
            <a:pPr lvl="3"/>
            <a:r>
              <a:rPr lang="pt"/>
              <a:t>Quarto nível</a:t>
            </a:r>
          </a:p>
          <a:p>
            <a:pPr lvl="4"/>
            <a:r>
              <a:rPr lang="pt"/>
              <a:t>Quinto nível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849007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pt"/>
              <a:t>Clique para editar estilos de texto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49007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pt"/>
              <a:t>Clique para editar os estilos de texto mestre</a:t>
            </a:r>
          </a:p>
          <a:p>
            <a:pPr lvl="1"/>
            <a:r>
              <a:rPr lang="pt"/>
              <a:t>Segundo nível</a:t>
            </a:r>
          </a:p>
          <a:p>
            <a:pPr lvl="2"/>
            <a:r>
              <a:rPr lang="pt"/>
              <a:t>Terceiro nível</a:t>
            </a:r>
          </a:p>
          <a:p>
            <a:pPr lvl="3"/>
            <a:r>
              <a:rPr lang="pt"/>
              <a:t>Quarto nível</a:t>
            </a:r>
          </a:p>
          <a:p>
            <a:pPr lvl="4"/>
            <a:r>
              <a:rPr lang="pt"/>
              <a:t>Quinto nível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13814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pt"/>
              <a:t>Clique para editar estilos de texto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113814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pt"/>
              <a:t>Clique para editar os estilos de texto mestre</a:t>
            </a:r>
          </a:p>
          <a:p>
            <a:pPr lvl="1"/>
            <a:r>
              <a:rPr lang="pt"/>
              <a:t>Segundo nível</a:t>
            </a:r>
          </a:p>
          <a:p>
            <a:pPr lvl="2"/>
            <a:r>
              <a:rPr lang="pt"/>
              <a:t>Terceiro nível</a:t>
            </a:r>
          </a:p>
          <a:p>
            <a:pPr lvl="3"/>
            <a:r>
              <a:rPr lang="pt"/>
              <a:t>Quarto nível</a:t>
            </a:r>
          </a:p>
          <a:p>
            <a:pPr lvl="4"/>
            <a:r>
              <a:rPr lang="pt"/>
              <a:t>Quinto nível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378621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pt"/>
              <a:t>Clique para editar estilos de texto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78621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pt"/>
              <a:t>Clique para editar os estilos de texto mestre</a:t>
            </a:r>
          </a:p>
          <a:p>
            <a:pPr lvl="1"/>
            <a:r>
              <a:rPr lang="pt"/>
              <a:t>Segundo nível</a:t>
            </a:r>
          </a:p>
          <a:p>
            <a:pPr lvl="2"/>
            <a:r>
              <a:rPr lang="pt"/>
              <a:t>Terceiro nível</a:t>
            </a:r>
          </a:p>
          <a:p>
            <a:pPr lvl="3"/>
            <a:r>
              <a:rPr lang="pt"/>
              <a:t>Quarto nível</a:t>
            </a:r>
          </a:p>
          <a:p>
            <a:pPr lvl="4"/>
            <a:r>
              <a:rPr lang="pt"/>
              <a:t>Quinto nível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40485AC-5036-400C-92C3-D3E9EC0252B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643428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pt"/>
              <a:t>Clique para editar estilos de texto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F90290A2-7689-4DF5-971A-36C2D917341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643428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pt"/>
              <a:t>Clique para editar os estilos de texto mestre</a:t>
            </a:r>
          </a:p>
          <a:p>
            <a:pPr lvl="1"/>
            <a:r>
              <a:rPr lang="pt"/>
              <a:t>Segundo nível</a:t>
            </a:r>
          </a:p>
          <a:p>
            <a:pPr lvl="2"/>
            <a:r>
              <a:rPr lang="pt"/>
              <a:t>Terceiro nível</a:t>
            </a:r>
          </a:p>
          <a:p>
            <a:pPr lvl="3"/>
            <a:r>
              <a:rPr lang="pt"/>
              <a:t>Quarto nível</a:t>
            </a:r>
          </a:p>
          <a:p>
            <a:pPr lvl="4"/>
            <a:r>
              <a:rPr lang="pt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136486421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610">
          <p15:clr>
            <a:srgbClr val="5ACBF0"/>
          </p15:clr>
        </p15:guide>
        <p15:guide id="7" pos="1795">
          <p15:clr>
            <a:srgbClr val="5ACBF0"/>
          </p15:clr>
        </p15:guide>
        <p15:guide id="8" pos="3035">
          <p15:clr>
            <a:srgbClr val="5ACBF0"/>
          </p15:clr>
        </p15:guide>
        <p15:guide id="9" pos="3221">
          <p15:clr>
            <a:srgbClr val="5ACBF0"/>
          </p15:clr>
        </p15:guide>
        <p15:guide id="10" pos="4461">
          <p15:clr>
            <a:srgbClr val="5ACBF0"/>
          </p15:clr>
        </p15:guide>
        <p15:guide id="11" pos="5890">
          <p15:clr>
            <a:srgbClr val="5ACBF0"/>
          </p15:clr>
        </p15:guide>
        <p15:guide id="12" orient="horz" pos="1436">
          <p15:clr>
            <a:srgbClr val="5ACBF0"/>
          </p15:clr>
        </p15:guide>
        <p15:guide id="13" pos="4646">
          <p15:clr>
            <a:srgbClr val="5ACBF0"/>
          </p15:clr>
        </p15:guide>
        <p15:guide id="14" pos="6072">
          <p15:clr>
            <a:srgbClr val="5ACBF0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"/>
              <a:t>Clique para editar o estilo do título principal</a:t>
            </a:r>
          </a:p>
        </p:txBody>
      </p:sp>
    </p:spTree>
    <p:extLst>
      <p:ext uri="{BB962C8B-B14F-4D97-AF65-F5344CB8AC3E}">
        <p14:creationId xmlns:p14="http://schemas.microsoft.com/office/powerpoint/2010/main" val="329592201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4" y="2875002"/>
            <a:ext cx="4127692" cy="1107996"/>
          </a:xfrm>
        </p:spPr>
        <p:txBody>
          <a:bodyPr wrap="square" anchor="ctr">
            <a:spAutoFit/>
          </a:bodyPr>
          <a:lstStyle/>
          <a:p>
            <a:r>
              <a:rPr lang="pt"/>
              <a:t>Clique para editar o estilo do título principal</a:t>
            </a:r>
          </a:p>
        </p:txBody>
      </p:sp>
    </p:spTree>
    <p:extLst>
      <p:ext uri="{BB962C8B-B14F-4D97-AF65-F5344CB8AC3E}">
        <p14:creationId xmlns:p14="http://schemas.microsoft.com/office/powerpoint/2010/main" val="163093653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0" orient="horz" pos="288">
          <p15:clr>
            <a:srgbClr val="5ACBF0"/>
          </p15:clr>
        </p15:guide>
        <p15:guide id="32" orient="horz" pos="2160">
          <p15:clr>
            <a:srgbClr val="5ACBF0"/>
          </p15:clr>
        </p15:guide>
        <p15:guide id="33" pos="2976">
          <p15:clr>
            <a:srgbClr val="5ACBF0"/>
          </p15:clr>
        </p15:guide>
        <p15:guide id="34" pos="3336">
          <p15:clr>
            <a:srgbClr val="5ACBF0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pt"/>
              <a:t>Clique para editar o estilo do título principal</a:t>
            </a:r>
          </a:p>
        </p:txBody>
      </p:sp>
    </p:spTree>
    <p:extLst>
      <p:ext uri="{BB962C8B-B14F-4D97-AF65-F5344CB8AC3E}">
        <p14:creationId xmlns:p14="http://schemas.microsoft.com/office/powerpoint/2010/main" val="373122349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5C9167-B5C7-4834-AC78-240C8C3EF1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8963"/>
            <a:ext cx="4158362" cy="2535236"/>
          </a:xfrm>
        </p:spPr>
        <p:txBody>
          <a:bodyPr anchor="b"/>
          <a:lstStyle>
            <a:lvl1pPr>
              <a:defRPr/>
            </a:lvl1pPr>
          </a:lstStyle>
          <a:p>
            <a:r>
              <a:rPr lang="pt"/>
              <a:t>Layout da foto quadrada do título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0"/>
            <a:ext cx="4162425" cy="2733497"/>
          </a:xfrm>
        </p:spPr>
        <p:txBody>
          <a:bodyPr/>
          <a:lstStyle>
            <a:lvl1pPr marL="0" indent="0">
              <a:buNone/>
              <a:defRPr sz="22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pt"/>
              <a:t>Clique para editar os estilos de texto mestre</a:t>
            </a:r>
          </a:p>
        </p:txBody>
      </p:sp>
      <p:sp>
        <p:nvSpPr>
          <p:cNvPr id="5" name="Picture Placeholder" descr="Esta foto é apenas um 'espaço reservado'. Arraste ou solte sua foto aqui ou clique e toque no centro para inserir uma foto.">
            <a:extLst>
              <a:ext uri="{FF2B5EF4-FFF2-40B4-BE49-F238E27FC236}">
                <a16:creationId xmlns:a16="http://schemas.microsoft.com/office/drawing/2014/main" id="{2E18FD0C-FA99-4937-92CD-5CF7F279CD8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pt" dirty="0"/>
              <a:t>Arraste e solte sua foto aqui </a:t>
            </a:r>
            <a:br>
              <a:rPr lang="en-US" dirty="0"/>
            </a:br>
            <a:r>
              <a:rPr lang="pt" dirty="0"/>
              <a:t>ou clique ou toque no ícone abaixo </a:t>
            </a:r>
            <a:br>
              <a:rPr lang="en-US" dirty="0"/>
            </a:br>
            <a:r>
              <a:rPr lang="pt" dirty="0"/>
              <a:t>para inserir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BDF4B0-32EF-4DA8-9A83-B73DD8310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pt" sz="1000" dirty="0">
                <a:solidFill>
                  <a:srgbClr val="A3A3A3"/>
                </a:solidFill>
              </a:rPr>
              <a:t>Layout do ELT</a:t>
            </a:r>
          </a:p>
        </p:txBody>
      </p:sp>
    </p:spTree>
    <p:extLst>
      <p:ext uri="{BB962C8B-B14F-4D97-AF65-F5344CB8AC3E}">
        <p14:creationId xmlns:p14="http://schemas.microsoft.com/office/powerpoint/2010/main" val="251772316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7" orient="horz" pos="1968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2DE97-5F35-4963-AC7A-96FEB9806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4159950" cy="5683249"/>
          </a:xfrm>
        </p:spPr>
        <p:txBody>
          <a:bodyPr anchor="ctr"/>
          <a:lstStyle/>
          <a:p>
            <a:r>
              <a:rPr lang="pt"/>
              <a:t>Clique para editar o estilo do título principal</a:t>
            </a:r>
          </a:p>
        </p:txBody>
      </p:sp>
      <p:sp>
        <p:nvSpPr>
          <p:cNvPr id="4" name="Picture Placeholder" descr="Esta foto é apenas um 'espaço reservado'. Arraste ou solte sua foto aqui ou clique e toque no centro para inserir uma f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pt" dirty="0"/>
              <a:t>Arraste e solte sua foto aqui </a:t>
            </a:r>
            <a:br>
              <a:rPr lang="en-US" dirty="0"/>
            </a:br>
            <a:r>
              <a:rPr lang="pt" dirty="0"/>
              <a:t>ou clique ou toque no ícone abaixo </a:t>
            </a:r>
            <a:br>
              <a:rPr lang="en-US" dirty="0"/>
            </a:br>
            <a:r>
              <a:rPr lang="pt" dirty="0"/>
              <a:t>para inserir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09A47B-FEF5-47F3-B2DD-A73E7C323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pt" sz="1000" dirty="0">
                <a:solidFill>
                  <a:srgbClr val="A3A3A3"/>
                </a:solidFill>
              </a:rPr>
              <a:t>Layout do ELT</a:t>
            </a:r>
          </a:p>
        </p:txBody>
      </p:sp>
    </p:spTree>
    <p:extLst>
      <p:ext uri="{BB962C8B-B14F-4D97-AF65-F5344CB8AC3E}">
        <p14:creationId xmlns:p14="http://schemas.microsoft.com/office/powerpoint/2010/main" val="264226294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5" orient="horz" pos="2160">
          <p15:clr>
            <a:srgbClr val="5ACBF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E2C6C6-B442-4DE7-9C6C-405B900531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979738"/>
            <a:ext cx="4163125" cy="3289300"/>
          </a:xfrm>
        </p:spPr>
        <p:txBody>
          <a:bodyPr anchor="t"/>
          <a:lstStyle>
            <a:lvl1pPr>
              <a:defRPr sz="2800"/>
            </a:lvl1pPr>
          </a:lstStyle>
          <a:p>
            <a:r>
              <a:rPr lang="pt"/>
              <a:t>Layout de foto quadrada com texto menor</a:t>
            </a:r>
          </a:p>
        </p:txBody>
      </p:sp>
      <p:sp>
        <p:nvSpPr>
          <p:cNvPr id="4" name="Picture Placeholder" descr="Esta foto é apenas um 'espaço reservado'. Arraste ou solte sua foto aqui ou clique e toque no centro para inserir uma foto.">
            <a:extLst>
              <a:ext uri="{FF2B5EF4-FFF2-40B4-BE49-F238E27FC236}">
                <a16:creationId xmlns:a16="http://schemas.microsoft.com/office/drawing/2014/main" id="{3EBEAA94-C151-43DE-8A5A-09E8A930427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pt" dirty="0"/>
              <a:t>Arraste e solte sua foto aqui </a:t>
            </a:r>
            <a:br>
              <a:rPr lang="en-US" dirty="0"/>
            </a:br>
            <a:r>
              <a:rPr lang="pt" dirty="0"/>
              <a:t>ou clique ou toque no ícone abaixo </a:t>
            </a:r>
            <a:br>
              <a:rPr lang="en-US" dirty="0"/>
            </a:br>
            <a:r>
              <a:rPr lang="pt" dirty="0"/>
              <a:t>para inserir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2F1290-9237-4BEE-AAAC-6708F28626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pt" sz="1000" dirty="0">
                <a:solidFill>
                  <a:srgbClr val="A3A3A3"/>
                </a:solidFill>
              </a:rPr>
              <a:t>Layout do ELT</a:t>
            </a:r>
          </a:p>
        </p:txBody>
      </p:sp>
    </p:spTree>
    <p:extLst>
      <p:ext uri="{BB962C8B-B14F-4D97-AF65-F5344CB8AC3E}">
        <p14:creationId xmlns:p14="http://schemas.microsoft.com/office/powerpoint/2010/main" val="165264823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Esta foto é apenas um 'espaço reservado'. Arraste ou solte sua foto aqui ou clique e toque no centro para inserir uma f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pt" dirty="0"/>
              <a:t>Arraste e solte sua foto aqui </a:t>
            </a:r>
            <a:br>
              <a:rPr lang="en-US" dirty="0"/>
            </a:br>
            <a:r>
              <a:rPr lang="pt" dirty="0"/>
              <a:t>ou clique ou toque no ícone abaixo </a:t>
            </a:r>
            <a:br>
              <a:rPr lang="en-US" dirty="0"/>
            </a:br>
            <a:r>
              <a:rPr lang="pt" dirty="0"/>
              <a:t>para inserir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0" y="3657600"/>
            <a:ext cx="12192000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pt"/>
              <a:t>Clique para editar o estilo do título principal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pt" sz="1000" dirty="0">
                <a:solidFill>
                  <a:srgbClr val="A3A3A3"/>
                </a:solidFill>
              </a:rPr>
              <a:t>Layout do ELT</a:t>
            </a:r>
          </a:p>
        </p:txBody>
      </p:sp>
    </p:spTree>
    <p:extLst>
      <p:ext uri="{BB962C8B-B14F-4D97-AF65-F5344CB8AC3E}">
        <p14:creationId xmlns:p14="http://schemas.microsoft.com/office/powerpoint/2010/main" val="134353198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Oth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D34B38E-92AC-9B53-41A9-CB9180F933C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76" y="198"/>
            <a:ext cx="12191647" cy="6857801"/>
          </a:xfrm>
          <a:prstGeom prst="rect">
            <a:avLst/>
          </a:prstGeom>
        </p:spPr>
      </p:pic>
      <p:pic>
        <p:nvPicPr>
          <p:cNvPr id="8" name="MS logo gray - EMF" descr="Logotipo da Microsoft, versão em texto cinza">
            <a:extLst>
              <a:ext uri="{FF2B5EF4-FFF2-40B4-BE49-F238E27FC236}">
                <a16:creationId xmlns:a16="http://schemas.microsoft.com/office/drawing/2014/main" id="{44B5640C-FD56-0DD1-3E3E-225048EF6B8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B891C28-3B2F-0657-D2A7-15F18F1BE91D}"/>
              </a:ext>
            </a:extLst>
          </p:cNvPr>
          <p:cNvSpPr txBox="1"/>
          <p:nvPr userDrawn="1"/>
        </p:nvSpPr>
        <p:spPr>
          <a:xfrm>
            <a:off x="584201" y="3913438"/>
            <a:ext cx="4334932" cy="830997"/>
          </a:xfrm>
          <a:prstGeom prst="rect">
            <a:avLst/>
          </a:prstGeom>
          <a:noFill/>
        </p:spPr>
        <p:txBody>
          <a:bodyPr wrap="square" l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pt" sz="2400" kern="1200" spc="0" baseline="0" dirty="0">
                <a:solidFill>
                  <a:srgbClr val="091F2C"/>
                </a:solidFill>
                <a:latin typeface="+mn-lt"/>
                <a:ea typeface="+mn-ea"/>
                <a:cs typeface="Segoe UI" panose="020B0502040204020203" pitchFamily="34" charset="0"/>
              </a:rPr>
              <a:t>Desbloqueie o futuro com 50 dias de descoberta e aprendizado de IA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27EC985-EC94-BB57-49AF-164D8F951B14}"/>
              </a:ext>
            </a:extLst>
          </p:cNvPr>
          <p:cNvSpPr txBox="1">
            <a:spLocks/>
          </p:cNvSpPr>
          <p:nvPr userDrawn="1"/>
        </p:nvSpPr>
        <p:spPr bwMode="white">
          <a:xfrm>
            <a:off x="584200" y="1942485"/>
            <a:ext cx="5577840" cy="1846659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243F6E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pt" sz="6000" b="1" kern="1200" cap="none" spc="-50" baseline="0" dirty="0">
                <a:ln w="3175">
                  <a:noFill/>
                </a:ln>
                <a:gradFill>
                  <a:gsLst>
                    <a:gs pos="40000">
                      <a:srgbClr val="2A446F"/>
                    </a:gs>
                    <a:gs pos="80000">
                      <a:schemeClr val="accent1"/>
                    </a:gs>
                  </a:gsLst>
                  <a:lin ang="3900000" scaled="0"/>
                </a:gradFill>
                <a:effectLst/>
                <a:latin typeface="Segoe UI Semibold"/>
                <a:ea typeface="+mn-ea"/>
                <a:cs typeface="Segoe UI Semibold"/>
              </a:rPr>
              <a:t>Microsoft</a:t>
            </a:r>
          </a:p>
          <a:p>
            <a:r>
              <a:rPr lang="pt" sz="6000" b="1" kern="1200" cap="none" spc="-50" baseline="0" dirty="0">
                <a:ln w="3175">
                  <a:noFill/>
                </a:ln>
                <a:gradFill>
                  <a:gsLst>
                    <a:gs pos="40000">
                      <a:srgbClr val="2A446F"/>
                    </a:gs>
                    <a:gs pos="80000">
                      <a:schemeClr val="accent1"/>
                    </a:gs>
                  </a:gsLst>
                  <a:lin ang="3900000" scaled="0"/>
                </a:gradFill>
                <a:effectLst/>
                <a:latin typeface="Segoe UI Semibold"/>
                <a:ea typeface="+mn-ea"/>
                <a:cs typeface="Segoe UI Semibold"/>
              </a:rPr>
              <a:t>Festival de Habilidades de IA</a:t>
            </a:r>
          </a:p>
        </p:txBody>
      </p:sp>
      <p:sp>
        <p:nvSpPr>
          <p:cNvPr id="5" name="Text Placeholder 13">
            <a:extLst>
              <a:ext uri="{FF2B5EF4-FFF2-40B4-BE49-F238E27FC236}">
                <a16:creationId xmlns:a16="http://schemas.microsoft.com/office/drawing/2014/main" id="{4BFBD310-09E8-7A45-1870-D1A8EB8E5E1D}"/>
              </a:ext>
            </a:extLst>
          </p:cNvPr>
          <p:cNvSpPr txBox="1">
            <a:spLocks/>
          </p:cNvSpPr>
          <p:nvPr userDrawn="1"/>
        </p:nvSpPr>
        <p:spPr>
          <a:xfrm>
            <a:off x="584200" y="5931634"/>
            <a:ext cx="2978150" cy="431066"/>
          </a:xfrm>
          <a:prstGeom prst="roundRect">
            <a:avLst>
              <a:gd name="adj" fmla="val 12775"/>
            </a:avLst>
          </a:prstGeom>
          <a:solidFill>
            <a:schemeClr val="bg1">
              <a:alpha val="70000"/>
            </a:schemeClr>
          </a:solidFill>
          <a:ln w="12700">
            <a:noFill/>
          </a:ln>
        </p:spPr>
        <p:txBody>
          <a:bodyPr vert="horz" wrap="square" lIns="91440" tIns="91440" rIns="91440" bIns="91440" rtlCol="0" anchor="ctr" anchorCtr="0">
            <a:sp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Sans Display" pitchFamily="2" charset="0"/>
              </a:defRPr>
            </a:lvl1pPr>
            <a:lvl2pPr marL="2286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pt" sz="1400" b="0" i="0" u="none" strike="noStrike" kern="1200" cap="none" spc="0" normalizeH="0" baseline="0" noProof="0" dirty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#AISkillsFest • aka.ms/AISkillsFest</a:t>
            </a:r>
          </a:p>
        </p:txBody>
      </p:sp>
      <p:pic>
        <p:nvPicPr>
          <p:cNvPr id="6" name="Picture 5" descr="Uma lupa pixelada">
            <a:extLst>
              <a:ext uri="{FF2B5EF4-FFF2-40B4-BE49-F238E27FC236}">
                <a16:creationId xmlns:a16="http://schemas.microsoft.com/office/drawing/2014/main" id="{5B22BC07-483D-7908-176E-F5638FEA0A0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57926" y="656372"/>
            <a:ext cx="1169349" cy="1177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158261"/>
      </p:ext>
    </p:extLst>
  </p:cSld>
  <p:clrMapOvr>
    <a:masterClrMapping/>
  </p:clrMapOvr>
  <p:transition>
    <p:fade/>
  </p:transition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Esta foto é apenas um 'espaço reservado'. Arraste ou solte sua foto aqui ou clique e toque no centro para inserir uma f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pt" dirty="0"/>
              <a:t>Arraste e solte sua foto aqui </a:t>
            </a:r>
            <a:br>
              <a:rPr lang="en-US" dirty="0"/>
            </a:br>
            <a:r>
              <a:rPr lang="pt" dirty="0"/>
              <a:t>ou clique ou toque no ícone abaixo </a:t>
            </a:r>
            <a:br>
              <a:rPr lang="en-US" dirty="0"/>
            </a:br>
            <a:r>
              <a:rPr lang="pt" dirty="0"/>
              <a:t>para inserir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-3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  <a:tileRect/>
          </a:gradFill>
        </p:spPr>
        <p:txBody>
          <a:bodyPr lIns="585216" tIns="585216" rIns="585216" bIns="585216" anchor="ctr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pt"/>
              <a:t>Clique para editar o </a:t>
            </a:r>
            <a:br>
              <a:rPr lang="en-US"/>
            </a:br>
            <a:r>
              <a:rPr lang="pt"/>
              <a:t>estilo do título principal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4894F6-B50F-43E1-83FC-4F2200B2F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pt" sz="1000" dirty="0">
                <a:solidFill>
                  <a:srgbClr val="A3A3A3"/>
                </a:solidFill>
              </a:rPr>
              <a:t>Layout do ELT</a:t>
            </a:r>
          </a:p>
        </p:txBody>
      </p:sp>
    </p:spTree>
    <p:extLst>
      <p:ext uri="{BB962C8B-B14F-4D97-AF65-F5344CB8AC3E}">
        <p14:creationId xmlns:p14="http://schemas.microsoft.com/office/powerpoint/2010/main" val="376525697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3576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righ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Esta foto é apenas um 'espaço reservado'. Arraste ou solte sua foto aqui ou clique e toque no centro para inserir uma f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pt" dirty="0"/>
              <a:t>Arraste e solte sua foto aqui </a:t>
            </a:r>
            <a:br>
              <a:rPr lang="en-US" dirty="0"/>
            </a:br>
            <a:r>
              <a:rPr lang="pt" dirty="0"/>
              <a:t>ou clique ou toque no ícone abaixo </a:t>
            </a:r>
            <a:br>
              <a:rPr lang="en-US" dirty="0"/>
            </a:br>
            <a:r>
              <a:rPr lang="pt" dirty="0"/>
              <a:t>para inserir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6522720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lIns="585216" tIns="585216" rIns="585216" bIns="585216" anchor="ctr">
            <a:noAutofit/>
          </a:bodyPr>
          <a:lstStyle>
            <a:lvl1pPr algn="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pt"/>
              <a:t>Clique para editar o </a:t>
            </a:r>
            <a:br>
              <a:rPr lang="en-US"/>
            </a:br>
            <a:r>
              <a:rPr lang="pt"/>
              <a:t>estilo do título principal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29011D-E3B4-416F-9D7F-7A99AE49F6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pt" sz="1000" dirty="0">
                <a:solidFill>
                  <a:srgbClr val="A3A3A3"/>
                </a:solidFill>
              </a:rPr>
              <a:t>Layout do ELT</a:t>
            </a:r>
          </a:p>
        </p:txBody>
      </p:sp>
    </p:spTree>
    <p:extLst>
      <p:ext uri="{BB962C8B-B14F-4D97-AF65-F5344CB8AC3E}">
        <p14:creationId xmlns:p14="http://schemas.microsoft.com/office/powerpoint/2010/main" val="173084417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4105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157216"/>
            <a:ext cx="11018520" cy="111182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pt"/>
              <a:t>Clique para editar o estilo do título principal</a:t>
            </a:r>
          </a:p>
        </p:txBody>
      </p:sp>
      <p:sp>
        <p:nvSpPr>
          <p:cNvPr id="4" name="Picture Placeholder" descr="Esta foto é apenas um 'espaço reservado'. Arraste ou solte sua foto aqui ou clique e toque no centro para inserir uma f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pt" dirty="0"/>
              <a:t>Arraste e solte sua foto aqui </a:t>
            </a:r>
            <a:br>
              <a:rPr lang="en-US" dirty="0"/>
            </a:br>
            <a:r>
              <a:rPr lang="pt" dirty="0"/>
              <a:t>ou clique ou toque no ícone abaixo </a:t>
            </a:r>
            <a:br>
              <a:rPr lang="en-US" dirty="0"/>
            </a:br>
            <a:r>
              <a:rPr lang="pt" dirty="0"/>
              <a:t>para inserir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6C37-D0C9-4349-A860-B639C4EB9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pt" sz="1000" dirty="0">
                <a:solidFill>
                  <a:srgbClr val="A3A3A3"/>
                </a:solidFill>
              </a:rPr>
              <a:t>Layout do ELT</a:t>
            </a:r>
          </a:p>
        </p:txBody>
      </p:sp>
    </p:spTree>
    <p:extLst>
      <p:ext uri="{BB962C8B-B14F-4D97-AF65-F5344CB8AC3E}">
        <p14:creationId xmlns:p14="http://schemas.microsoft.com/office/powerpoint/2010/main" val="367957656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499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pt"/>
              <a:t>Clique para editar o estilo do título principal</a:t>
            </a:r>
          </a:p>
        </p:txBody>
      </p:sp>
      <p:sp>
        <p:nvSpPr>
          <p:cNvPr id="4" name="Picture Placeholder" descr="Esta foto é apenas um 'espaço reservado'. Arraste ou solte sua foto aqui ou clique e toque no centro para inserir uma f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-2381" y="228600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37160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pt" dirty="0"/>
              <a:t>Arraste e solte sua foto aqui </a:t>
            </a:r>
            <a:br>
              <a:rPr lang="en-US" dirty="0"/>
            </a:br>
            <a:r>
              <a:rPr lang="pt" dirty="0"/>
              <a:t>ou clique ou toque no ícone abaixo </a:t>
            </a:r>
            <a:br>
              <a:rPr lang="en-US" dirty="0"/>
            </a:br>
            <a:r>
              <a:rPr lang="pt" dirty="0"/>
              <a:t>para inserir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pt" sz="1000" dirty="0">
                <a:solidFill>
                  <a:srgbClr val="A3A3A3"/>
                </a:solidFill>
              </a:rPr>
              <a:t>Layout do ELT</a:t>
            </a:r>
          </a:p>
        </p:txBody>
      </p:sp>
    </p:spTree>
    <p:extLst>
      <p:ext uri="{BB962C8B-B14F-4D97-AF65-F5344CB8AC3E}">
        <p14:creationId xmlns:p14="http://schemas.microsoft.com/office/powerpoint/2010/main" val="301431763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  <p15:guide id="6" orient="horz" pos="720">
          <p15:clr>
            <a:srgbClr val="5ACBF0"/>
          </p15:clr>
        </p15:guide>
      </p15:sldGuideLst>
    </p:ext>
  </p:extLs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7DCA08-1117-4B11-AEFD-AAB2B3354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pt"/>
              <a:t>Clique para editar o estilo do título principal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199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pt"/>
              <a:t>Clique para editar os estilos de texto mestre</a:t>
            </a:r>
          </a:p>
        </p:txBody>
      </p:sp>
      <p:sp>
        <p:nvSpPr>
          <p:cNvPr id="9" name="Picture Placeholder" descr="Esta foto é apenas um 'espaço reservado'. Arraste ou solte sua foto aqui ou clique e toque no centro para inserir uma f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5367528" cy="347472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pt" dirty="0"/>
              <a:t>Arraste e solte sua foto aqui </a:t>
            </a:r>
            <a:br>
              <a:rPr lang="en-US" dirty="0"/>
            </a:br>
            <a:r>
              <a:rPr lang="pt" dirty="0"/>
              <a:t>ou clique ou toque no ícone abaixo </a:t>
            </a:r>
            <a:br>
              <a:rPr lang="en-US" dirty="0"/>
            </a:br>
            <a:r>
              <a:rPr lang="pt" dirty="0"/>
              <a:t>para inserir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1860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pt"/>
              <a:t>Clique para editar os estilos de texto mestre</a:t>
            </a:r>
          </a:p>
        </p:txBody>
      </p:sp>
      <p:sp>
        <p:nvSpPr>
          <p:cNvPr id="11" name="Picture Placeholder" descr="Esta foto é apenas um 'espaço reservado'. Arraste ou solte sua foto aqui ou clique e toque no centro para inserir uma f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39255" y="2025650"/>
            <a:ext cx="5367528" cy="3474720"/>
          </a:xfrm>
          <a:blipFill>
            <a:blip r:embed="rId3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pt" dirty="0"/>
              <a:t>Arraste e solte sua foto aqui </a:t>
            </a:r>
            <a:br>
              <a:rPr lang="en-US" dirty="0"/>
            </a:br>
            <a:r>
              <a:rPr lang="pt" dirty="0"/>
              <a:t>ou clique ou toque no ícone abaixo </a:t>
            </a:r>
            <a:br>
              <a:rPr lang="en-US" dirty="0"/>
            </a:br>
            <a:r>
              <a:rPr lang="pt" dirty="0"/>
              <a:t>para inserir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pt" sz="1000" dirty="0">
                <a:solidFill>
                  <a:srgbClr val="A3A3A3"/>
                </a:solidFill>
              </a:rPr>
              <a:t>Layout do ELT</a:t>
            </a:r>
          </a:p>
        </p:txBody>
      </p:sp>
    </p:spTree>
    <p:extLst>
      <p:ext uri="{BB962C8B-B14F-4D97-AF65-F5344CB8AC3E}">
        <p14:creationId xmlns:p14="http://schemas.microsoft.com/office/powerpoint/2010/main" val="92754542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3749">
          <p15:clr>
            <a:srgbClr val="5ACBF0"/>
          </p15:clr>
        </p15:guide>
        <p15:guide id="7" pos="3931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pt"/>
              <a:t>Clique para editar o estilo do título principal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pt"/>
              <a:t>Clique para editar os estilos de texto mestre</a:t>
            </a:r>
          </a:p>
        </p:txBody>
      </p:sp>
      <p:sp>
        <p:nvSpPr>
          <p:cNvPr id="9" name="Picture Placeholder" descr="Esta foto é apenas um 'espaço reservado'. Arraste ou solte sua foto aqui ou clique e toque no centro para inserir uma f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3474720" cy="3474720"/>
          </a:xfrm>
          <a:blipFill>
            <a:blip r:embed="rId2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pt" dirty="0"/>
              <a:t>Arraste e solte sua foto aqui </a:t>
            </a:r>
            <a:br>
              <a:rPr lang="en-US" dirty="0"/>
            </a:br>
            <a:r>
              <a:rPr lang="pt" dirty="0"/>
              <a:t>ou clique ou toque no ícone abaixo </a:t>
            </a:r>
            <a:br>
              <a:rPr lang="en-US" dirty="0"/>
            </a:br>
            <a:r>
              <a:rPr lang="pt" dirty="0"/>
              <a:t>para inserir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8640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pt"/>
              <a:t>Clique para editar os estilos de texto mestre</a:t>
            </a:r>
          </a:p>
        </p:txBody>
      </p:sp>
      <p:sp>
        <p:nvSpPr>
          <p:cNvPr id="10" name="Picture Placeholder" descr="Esta foto é apenas um 'espaço reservado'. Arraste ou solte sua foto aqui ou clique e toque no centro para inserir uma f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358640" y="2025650"/>
            <a:ext cx="3474720" cy="3474720"/>
          </a:xfrm>
          <a:blipFill>
            <a:blip r:embed="rId3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pt" dirty="0"/>
              <a:t>Arraste e solte sua foto aqui </a:t>
            </a:r>
            <a:br>
              <a:rPr lang="en-US" dirty="0"/>
            </a:br>
            <a:r>
              <a:rPr lang="pt" dirty="0"/>
              <a:t>ou clique ou toque no ícone abaixo </a:t>
            </a:r>
            <a:br>
              <a:rPr lang="en-US" dirty="0"/>
            </a:br>
            <a:r>
              <a:rPr lang="pt" dirty="0"/>
              <a:t>para inserir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34351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pt"/>
              <a:t>Clique para editar os estilos de texto mestre</a:t>
            </a:r>
          </a:p>
        </p:txBody>
      </p:sp>
      <p:sp>
        <p:nvSpPr>
          <p:cNvPr id="11" name="Picture Placeholder" descr="Esta foto é apenas um 'espaço reservado'. Arraste ou solte sua foto aqui ou clique e toque no centro para inserir uma f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32063" y="2025650"/>
            <a:ext cx="3474720" cy="3474720"/>
          </a:xfrm>
          <a:blipFill>
            <a:blip r:embed="rId4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pt" dirty="0"/>
              <a:t>Arraste e solte sua foto aqui </a:t>
            </a:r>
            <a:br>
              <a:rPr lang="en-US" dirty="0"/>
            </a:br>
            <a:r>
              <a:rPr lang="pt" dirty="0"/>
              <a:t>ou clique ou toque no ícone abaixo </a:t>
            </a:r>
            <a:br>
              <a:rPr lang="en-US" dirty="0"/>
            </a:br>
            <a:r>
              <a:rPr lang="pt" dirty="0"/>
              <a:t>para inserir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B36921-D927-4BA6-8891-8AEE97849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pt" sz="1000" dirty="0">
                <a:solidFill>
                  <a:srgbClr val="A3A3A3"/>
                </a:solidFill>
              </a:rPr>
              <a:t>Layout do ELT</a:t>
            </a:r>
          </a:p>
        </p:txBody>
      </p:sp>
    </p:spTree>
    <p:extLst>
      <p:ext uri="{BB962C8B-B14F-4D97-AF65-F5344CB8AC3E}">
        <p14:creationId xmlns:p14="http://schemas.microsoft.com/office/powerpoint/2010/main" val="35339366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557">
          <p15:clr>
            <a:srgbClr val="5ACBF0"/>
          </p15:clr>
        </p15:guide>
        <p15:guide id="7" pos="2744">
          <p15:clr>
            <a:srgbClr val="5ACBF0"/>
          </p15:clr>
        </p15:guide>
        <p15:guide id="8" pos="4936">
          <p15:clr>
            <a:srgbClr val="5ACBF0"/>
          </p15:clr>
        </p15:guide>
        <p15:guide id="9" pos="5123">
          <p15:clr>
            <a:srgbClr val="5ACBF0"/>
          </p15:clr>
        </p15:guide>
        <p15:guide id="10" orient="horz" pos="3465">
          <p15:clr>
            <a:srgbClr val="5ACBF0"/>
          </p15:clr>
        </p15:guide>
      </p15:sldGuideLst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pt"/>
              <a:t>Clique para editar o estilo do título principal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pt"/>
              <a:t>Clique para editar os estilos de texto mestre</a:t>
            </a:r>
          </a:p>
        </p:txBody>
      </p:sp>
      <p:sp>
        <p:nvSpPr>
          <p:cNvPr id="9" name="Picture Placeholder" descr="Esta foto é apenas um 'espaço reservado'. Arraste ou solte sua foto aqui ou clique e toque no centro para inserir uma f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2532888" cy="2532888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pt" dirty="0"/>
              <a:t>Arraste e solte sua foto aqui </a:t>
            </a:r>
            <a:br>
              <a:rPr lang="en-US" dirty="0"/>
            </a:br>
            <a:r>
              <a:rPr lang="pt" dirty="0"/>
              <a:t>ou clique ou toque no ícone abaixo </a:t>
            </a:r>
            <a:br>
              <a:rPr lang="en-US" dirty="0"/>
            </a:br>
            <a:r>
              <a:rPr lang="pt" dirty="0"/>
              <a:t>para inserir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908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pt"/>
              <a:t>Clique para editar os estilos de texto mestre</a:t>
            </a:r>
          </a:p>
        </p:txBody>
      </p:sp>
      <p:sp>
        <p:nvSpPr>
          <p:cNvPr id="10" name="Picture Placeholder" descr="Esta foto é apenas um 'espaço reservado'. Arraste ou solte sua foto aqui ou clique e toque no centro para inserir uma f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413908" y="2025650"/>
            <a:ext cx="2532888" cy="2532888"/>
          </a:xfr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pt" dirty="0"/>
              <a:t>Arraste e solte sua foto aqui </a:t>
            </a:r>
            <a:br>
              <a:rPr lang="en-US" dirty="0"/>
            </a:br>
            <a:r>
              <a:rPr lang="pt" dirty="0"/>
              <a:t>ou clique ou toque no ícone abaixo </a:t>
            </a:r>
            <a:br>
              <a:rPr lang="en-US" dirty="0"/>
            </a:br>
            <a:r>
              <a:rPr lang="pt" dirty="0"/>
              <a:t>para inserir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5204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pt"/>
              <a:t>Clique para editar os estilos de texto mestre</a:t>
            </a:r>
          </a:p>
        </p:txBody>
      </p:sp>
      <p:sp>
        <p:nvSpPr>
          <p:cNvPr id="11" name="Picture Placeholder" descr="Esta foto é apenas um 'espaço reservado'. Arraste ou solte sua foto aqui ou clique e toque no centro para inserir uma f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45204" y="2025650"/>
            <a:ext cx="2532888" cy="2532888"/>
          </a:xfrm>
          <a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pt" dirty="0"/>
              <a:t>Arraste e solte sua foto aqui </a:t>
            </a:r>
            <a:br>
              <a:rPr lang="en-US" dirty="0"/>
            </a:br>
            <a:r>
              <a:rPr lang="pt" dirty="0"/>
              <a:t>ou clique ou toque no ícone abaixo </a:t>
            </a:r>
            <a:br>
              <a:rPr lang="en-US" dirty="0"/>
            </a:br>
            <a:r>
              <a:rPr lang="pt" dirty="0"/>
              <a:t>para inserir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8E883C1-8203-4549-AF30-B96AEC45AC6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6500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pt"/>
              <a:t>Clique para editar os estilos de texto mestre</a:t>
            </a:r>
          </a:p>
        </p:txBody>
      </p:sp>
      <p:sp>
        <p:nvSpPr>
          <p:cNvPr id="14" name="Picture Placeholder" descr="Esta foto é apenas um 'espaço reservado'. Arraste ou solte sua foto aqui ou clique e toque no centro para inserir uma foto.">
            <a:extLst>
              <a:ext uri="{FF2B5EF4-FFF2-40B4-BE49-F238E27FC236}">
                <a16:creationId xmlns:a16="http://schemas.microsoft.com/office/drawing/2014/main" id="{BBD58C33-921C-42F1-9803-1C798DB54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073895" y="2025650"/>
            <a:ext cx="2532888" cy="2532888"/>
          </a:xfrm>
          <a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pt" dirty="0"/>
              <a:t>Dag &amp; solte sua foto aqui </a:t>
            </a:r>
            <a:br>
              <a:rPr lang="en-US" dirty="0"/>
            </a:br>
            <a:r>
              <a:rPr lang="pt" dirty="0"/>
              <a:t>ou clique ou toque no ícone abaixo </a:t>
            </a:r>
            <a:br>
              <a:rPr lang="en-US" dirty="0"/>
            </a:br>
            <a:r>
              <a:rPr lang="pt" dirty="0"/>
              <a:t>para inserir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F56B00-AAD4-4F4F-8228-B6CF8367DE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pt" sz="1000" dirty="0">
                <a:solidFill>
                  <a:srgbClr val="A3A3A3"/>
                </a:solidFill>
              </a:rPr>
              <a:t>Layout do ELT</a:t>
            </a:r>
          </a:p>
        </p:txBody>
      </p:sp>
    </p:spTree>
    <p:extLst>
      <p:ext uri="{BB962C8B-B14F-4D97-AF65-F5344CB8AC3E}">
        <p14:creationId xmlns:p14="http://schemas.microsoft.com/office/powerpoint/2010/main" val="115940904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2993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2870">
          <p15:clr>
            <a:srgbClr val="5ACBF0"/>
          </p15:clr>
        </p15:guide>
      </p15:sldGuideLst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pt"/>
              <a:t>Clique para editar o estilo do título principal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5334000"/>
            <a:ext cx="4892040" cy="9350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pt"/>
              <a:t>Clique para editar os estilos de texto mestre</a:t>
            </a:r>
          </a:p>
        </p:txBody>
      </p:sp>
      <p:sp>
        <p:nvSpPr>
          <p:cNvPr id="13" name="Picture Placeholder" descr="Esta foto é apenas um 'espaço reservado'. Arraste ou solte sua foto aqui ou clique e toque no centro para inserir uma f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6062472" cy="280720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pt" dirty="0"/>
              <a:t>Arraste e solte sua foto aqui </a:t>
            </a:r>
            <a:br>
              <a:rPr lang="en-US" dirty="0"/>
            </a:br>
            <a:r>
              <a:rPr lang="pt" dirty="0"/>
              <a:t>ou clique ou toque no ícone abaixo </a:t>
            </a:r>
            <a:br>
              <a:rPr lang="en-US" dirty="0"/>
            </a:br>
            <a:r>
              <a:rPr lang="pt" dirty="0"/>
              <a:t>para inserir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14744" y="5334000"/>
            <a:ext cx="4892040" cy="93821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pt"/>
              <a:t>Clique para editar os estilos de texto mestre</a:t>
            </a:r>
          </a:p>
        </p:txBody>
      </p:sp>
      <p:sp>
        <p:nvSpPr>
          <p:cNvPr id="15" name="Picture Placeholder" descr="Esta foto é apenas um 'espaço reservado'. Arraste ou solte sua foto aqui ou clique e toque no centro para inserir uma f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6129528" y="2286000"/>
            <a:ext cx="6062472" cy="280720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pt" dirty="0"/>
              <a:t>Arraste e solte sua foto aqui </a:t>
            </a:r>
            <a:br>
              <a:rPr lang="en-US" dirty="0"/>
            </a:br>
            <a:r>
              <a:rPr lang="pt" dirty="0"/>
              <a:t>ou clique ou toque no ícone abaixo </a:t>
            </a:r>
            <a:br>
              <a:rPr lang="en-US" dirty="0"/>
            </a:br>
            <a:r>
              <a:rPr lang="pt" dirty="0"/>
              <a:t>para inserir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AE597A-BE1E-6B1F-960D-A90DC954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pt" sz="1000" dirty="0">
                <a:solidFill>
                  <a:srgbClr val="A3A3A3"/>
                </a:solidFill>
              </a:rPr>
              <a:t>Layout do ELT</a:t>
            </a:r>
          </a:p>
        </p:txBody>
      </p:sp>
    </p:spTree>
    <p:extLst>
      <p:ext uri="{BB962C8B-B14F-4D97-AF65-F5344CB8AC3E}">
        <p14:creationId xmlns:p14="http://schemas.microsoft.com/office/powerpoint/2010/main" val="6435983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4" orient="horz" pos="3209">
          <p15:clr>
            <a:srgbClr val="5ACBF0"/>
          </p15:clr>
        </p15:guide>
        <p15:guide id="5" pos="3826">
          <p15:clr>
            <a:srgbClr val="5ACBF0"/>
          </p15:clr>
        </p15:guide>
        <p15:guide id="6" pos="3859">
          <p15:clr>
            <a:srgbClr val="5ACBF0"/>
          </p15:clr>
        </p15:guide>
        <p15:guide id="11" pos="1910">
          <p15:clr>
            <a:srgbClr val="5ACBF0"/>
          </p15:clr>
        </p15:guide>
        <p15:guide id="12" pos="5770">
          <p15:clr>
            <a:srgbClr val="5ACBF0"/>
          </p15:clr>
        </p15:guide>
        <p15:guide id="13" orient="horz" pos="3360">
          <p15:clr>
            <a:srgbClr val="5ACBF0"/>
          </p15:clr>
        </p15:guide>
        <p15:guide id="14" orient="horz">
          <p15:clr>
            <a:srgbClr val="5ACBF0"/>
          </p15:clr>
        </p15:guide>
        <p15:guide id="15" pos="3451">
          <p15:clr>
            <a:srgbClr val="5ACBF0"/>
          </p15:clr>
        </p15:guide>
        <p15:guide id="16" pos="4229">
          <p15:clr>
            <a:srgbClr val="5ACBF0"/>
          </p15:clr>
        </p15:guide>
      </p15:sldGuideLst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pt"/>
              <a:t>Clique para editar o estilo do título principal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2852928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pt"/>
              <a:t>Clique para editar os estilos de texto mestre</a:t>
            </a:r>
          </a:p>
        </p:txBody>
      </p:sp>
      <p:sp>
        <p:nvSpPr>
          <p:cNvPr id="13" name="Picture Placeholder" descr="Esta foto é apenas um 'espaço reservado'. Arraste ou solte sua foto aqui ou clique e toque no centro para inserir uma f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4023360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pt" dirty="0"/>
              <a:t>Arraste e solte sua foto aqui </a:t>
            </a:r>
            <a:br>
              <a:rPr lang="en-US" dirty="0"/>
            </a:br>
            <a:r>
              <a:rPr lang="pt" dirty="0"/>
              <a:t>ou clique ou toque no ícone abaixo </a:t>
            </a:r>
            <a:br>
              <a:rPr lang="en-US" dirty="0"/>
            </a:br>
            <a:r>
              <a:rPr lang="pt" dirty="0"/>
              <a:t>para inserir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69536" y="4799409"/>
            <a:ext cx="2852928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pt"/>
              <a:t>Clique para editar os estilos de texto mestre</a:t>
            </a:r>
          </a:p>
        </p:txBody>
      </p:sp>
      <p:sp>
        <p:nvSpPr>
          <p:cNvPr id="15" name="Picture Placeholder" descr="Esta foto é apenas um 'espaço reservado'. Arraste ou solte sua foto aqui ou clique e toque no centro para inserir uma f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084320" y="2286000"/>
            <a:ext cx="4023360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pt" dirty="0"/>
              <a:t>Arraste e solte sua foto aqui </a:t>
            </a:r>
            <a:br>
              <a:rPr lang="en-US" dirty="0"/>
            </a:br>
            <a:r>
              <a:rPr lang="pt" dirty="0"/>
              <a:t>ou clique ou toque no ícone abaixo </a:t>
            </a:r>
            <a:br>
              <a:rPr lang="en-US" dirty="0"/>
            </a:br>
            <a:r>
              <a:rPr lang="pt" dirty="0"/>
              <a:t>para inserir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753856" y="4799410"/>
            <a:ext cx="2852928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pt"/>
              <a:t>Clique para editar os estilos de texto mestre</a:t>
            </a:r>
          </a:p>
        </p:txBody>
      </p:sp>
      <p:sp>
        <p:nvSpPr>
          <p:cNvPr id="17" name="Picture Placeholder" descr="Esta foto é apenas um 'espaço reservado'. Arraste ou solte sua foto aqui ou clique e toque no centro para inserir uma f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68640" y="2286000"/>
            <a:ext cx="4023360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pt" dirty="0"/>
              <a:t>Arraste e solte sua foto aqui </a:t>
            </a:r>
            <a:br>
              <a:rPr lang="en-US" dirty="0"/>
            </a:br>
            <a:r>
              <a:rPr lang="pt" dirty="0"/>
              <a:t>ou clique ou toque no ícone abaixo </a:t>
            </a:r>
            <a:br>
              <a:rPr lang="en-US" dirty="0"/>
            </a:br>
            <a:r>
              <a:rPr lang="pt" dirty="0"/>
              <a:t>para inserir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B999C7-F5A8-46A6-92C5-AA3BE4E26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pt" sz="1000" dirty="0">
                <a:solidFill>
                  <a:srgbClr val="A3A3A3"/>
                </a:solidFill>
              </a:rPr>
              <a:t>Layout do ELT</a:t>
            </a:r>
          </a:p>
        </p:txBody>
      </p:sp>
    </p:spTree>
    <p:extLst>
      <p:ext uri="{BB962C8B-B14F-4D97-AF65-F5344CB8AC3E}">
        <p14:creationId xmlns:p14="http://schemas.microsoft.com/office/powerpoint/2010/main" val="110247878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2534">
          <p15:clr>
            <a:srgbClr val="5ACBF0"/>
          </p15:clr>
        </p15:guide>
        <p15:guide id="6" pos="2573">
          <p15:clr>
            <a:srgbClr val="5ACBF0"/>
          </p15:clr>
        </p15:guide>
        <p15:guide id="8" pos="5109">
          <p15:clr>
            <a:srgbClr val="5ACBF0"/>
          </p15:clr>
        </p15:guide>
        <p15:guide id="9" pos="5145">
          <p15:clr>
            <a:srgbClr val="5ACBF0"/>
          </p15:clr>
        </p15:guide>
        <p15:guide id="11" pos="1266">
          <p15:clr>
            <a:srgbClr val="5ACBF0"/>
          </p15:clr>
        </p15:guide>
        <p15:guide id="12" pos="3840">
          <p15:clr>
            <a:srgbClr val="5ACBF0"/>
          </p15:clr>
        </p15:guide>
        <p15:guide id="13" pos="6414">
          <p15:clr>
            <a:srgbClr val="5ACBF0"/>
          </p15:clr>
        </p15:guide>
        <p15:guide id="14" orient="horz" pos="1074">
          <p15:clr>
            <a:srgbClr val="5ACBF0"/>
          </p15:clr>
        </p15:guide>
        <p15:guide id="15" pos="2168">
          <p15:clr>
            <a:srgbClr val="5ACBF0"/>
          </p15:clr>
        </p15:guide>
        <p15:guide id="16" pos="2944">
          <p15:clr>
            <a:srgbClr val="5ACBF0"/>
          </p15:clr>
        </p15:guide>
        <p15:guide id="17" pos="4738">
          <p15:clr>
            <a:srgbClr val="5ACBF0"/>
          </p15:clr>
        </p15:guide>
        <p15:guide id="18" pos="5514">
          <p15:clr>
            <a:srgbClr val="5ACBF0"/>
          </p15:clr>
        </p15:guide>
      </p15:sldGuideLst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pt"/>
              <a:t>Clique para editar o estilo do título principal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1828800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pt"/>
              <a:t>Clique para editar os estilos de texto mestre</a:t>
            </a:r>
          </a:p>
        </p:txBody>
      </p:sp>
      <p:sp>
        <p:nvSpPr>
          <p:cNvPr id="13" name="Picture Placeholder" descr="Esta foto é apenas um 'espaço reservado'. Arraste ou solte sua foto aqui ou clique e toque no centro para inserir uma f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999232" cy="228600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pt" dirty="0"/>
              <a:t>Arraste e solte sua foto aqui </a:t>
            </a:r>
            <a:br>
              <a:rPr lang="en-US" dirty="0"/>
            </a:br>
            <a:r>
              <a:rPr lang="pt" dirty="0"/>
              <a:t>ou clique ou toque no ícone abaixo </a:t>
            </a:r>
            <a:br>
              <a:rPr lang="en-US" dirty="0"/>
            </a:br>
            <a:r>
              <a:rPr lang="pt" dirty="0"/>
              <a:t>para inserir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649472" y="4799409"/>
            <a:ext cx="1828800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pt"/>
              <a:t>Clique para editar os estilos de texto mestre</a:t>
            </a:r>
          </a:p>
        </p:txBody>
      </p:sp>
      <p:sp>
        <p:nvSpPr>
          <p:cNvPr id="15" name="Picture Placeholder" descr="Esta foto é apenas um 'espaço reservado'. Arraste ou solte sua foto aqui ou clique e toque no centro para inserir uma f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064256" y="2286000"/>
            <a:ext cx="2999232" cy="2286000"/>
          </a:xfr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pt" dirty="0"/>
              <a:t>Arraste e solte sua foto aqui </a:t>
            </a:r>
            <a:br>
              <a:rPr lang="en-US" dirty="0"/>
            </a:br>
            <a:r>
              <a:rPr lang="pt" dirty="0"/>
              <a:t>ou clique ou toque no ícone abaixo </a:t>
            </a:r>
            <a:br>
              <a:rPr lang="en-US" dirty="0"/>
            </a:br>
            <a:r>
              <a:rPr lang="pt" dirty="0"/>
              <a:t>para inserir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713728" y="4799410"/>
            <a:ext cx="1828800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pt"/>
              <a:t>Clique para editar os estilos de texto mestre</a:t>
            </a:r>
          </a:p>
        </p:txBody>
      </p:sp>
      <p:sp>
        <p:nvSpPr>
          <p:cNvPr id="17" name="Picture Placeholder" descr="Esta foto é apenas um 'espaço reservado'. Arraste ou solte sua foto aqui ou clique e toque no centro para inserir uma f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128512" y="2286000"/>
            <a:ext cx="2999232" cy="2286000"/>
          </a:xfrm>
          <a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pt" dirty="0"/>
              <a:t>Arraste e solte sua foto aqui </a:t>
            </a:r>
            <a:br>
              <a:rPr lang="en-US" dirty="0"/>
            </a:br>
            <a:r>
              <a:rPr lang="pt" dirty="0"/>
              <a:t>ou clique ou toque no ícone abaixo </a:t>
            </a:r>
            <a:br>
              <a:rPr lang="en-US" dirty="0"/>
            </a:br>
            <a:r>
              <a:rPr lang="pt" dirty="0"/>
              <a:t>para inserir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777984" y="4799409"/>
            <a:ext cx="1828800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pt"/>
              <a:t>Clique para editar os estilos de texto mestre</a:t>
            </a:r>
          </a:p>
        </p:txBody>
      </p:sp>
      <p:sp>
        <p:nvSpPr>
          <p:cNvPr id="19" name="Picture Placeholder" descr="Esta foto é apenas um 'espaço reservado'. Arraste ou solte sua foto aqui ou clique e toque no centro para inserir uma f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192768" y="2286000"/>
            <a:ext cx="2999232" cy="2286000"/>
          </a:xfrm>
          <a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pt" dirty="0"/>
              <a:t>Dag &amp; solte sua foto aqui </a:t>
            </a:r>
            <a:br>
              <a:rPr lang="en-US" dirty="0"/>
            </a:br>
            <a:r>
              <a:rPr lang="pt" dirty="0"/>
              <a:t>ou clique ou toque no ícone abaixo </a:t>
            </a:r>
            <a:br>
              <a:rPr lang="en-US" dirty="0"/>
            </a:br>
            <a:r>
              <a:rPr lang="pt" dirty="0"/>
              <a:t>para inserir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pt" sz="1000" dirty="0">
                <a:solidFill>
                  <a:srgbClr val="A3A3A3"/>
                </a:solidFill>
              </a:rPr>
              <a:t>Layout do ELT</a:t>
            </a:r>
          </a:p>
        </p:txBody>
      </p:sp>
    </p:spTree>
    <p:extLst>
      <p:ext uri="{BB962C8B-B14F-4D97-AF65-F5344CB8AC3E}">
        <p14:creationId xmlns:p14="http://schemas.microsoft.com/office/powerpoint/2010/main" val="222886318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1890">
          <p15:clr>
            <a:srgbClr val="5ACBF0"/>
          </p15:clr>
        </p15:guide>
        <p15:guide id="6" pos="1930">
          <p15:clr>
            <a:srgbClr val="5ACBF0"/>
          </p15:clr>
        </p15:guide>
        <p15:guide id="7" pos="5749">
          <p15:clr>
            <a:srgbClr val="5ACBF0"/>
          </p15:clr>
        </p15:guide>
        <p15:guide id="8" pos="3820">
          <p15:clr>
            <a:srgbClr val="5ACBF0"/>
          </p15:clr>
        </p15:guide>
        <p15:guide id="9" pos="3860">
          <p15:clr>
            <a:srgbClr val="5ACBF0"/>
          </p15:clr>
        </p15:guide>
        <p15:guide id="10" pos="5789">
          <p15:clr>
            <a:srgbClr val="5ACBF0"/>
          </p15:clr>
        </p15:guide>
        <p15:guide id="11" pos="944">
          <p15:clr>
            <a:srgbClr val="5ACBF0"/>
          </p15:clr>
        </p15:guide>
        <p15:guide id="12" pos="2876">
          <p15:clr>
            <a:srgbClr val="5ACBF0"/>
          </p15:clr>
        </p15:guide>
        <p15:guide id="13" pos="4807">
          <p15:clr>
            <a:srgbClr val="5ACBF0"/>
          </p15:clr>
        </p15:guide>
        <p15:guide id="14" pos="6736">
          <p15:clr>
            <a:srgbClr val="5ACBF0"/>
          </p15:clr>
        </p15:guide>
        <p15:guide id="15" orient="horz">
          <p15:clr>
            <a:srgbClr val="5ACBF0"/>
          </p15:clr>
        </p15:guide>
        <p15:guide id="16" pos="1524">
          <p15:clr>
            <a:srgbClr val="5ACBF0"/>
          </p15:clr>
        </p15:guide>
        <p15:guide id="17" pos="2298">
          <p15:clr>
            <a:srgbClr val="5ACBF0"/>
          </p15:clr>
        </p15:guide>
        <p15:guide id="18" pos="3450">
          <p15:clr>
            <a:srgbClr val="5ACBF0"/>
          </p15:clr>
        </p15:guide>
        <p15:guide id="19" pos="4230">
          <p15:clr>
            <a:srgbClr val="5ACBF0"/>
          </p15:clr>
        </p15:guide>
        <p15:guide id="20" pos="5380">
          <p15:clr>
            <a:srgbClr val="5ACBF0"/>
          </p15:clr>
        </p15:guide>
        <p15:guide id="21" pos="6156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image" Target="../media/image2.svg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74.xml"/><Relationship Id="rId18" Type="http://schemas.openxmlformats.org/officeDocument/2006/relationships/slideLayout" Target="../slideLayouts/slideLayout79.xml"/><Relationship Id="rId26" Type="http://schemas.openxmlformats.org/officeDocument/2006/relationships/slideLayout" Target="../slideLayouts/slideLayout87.xml"/><Relationship Id="rId39" Type="http://schemas.openxmlformats.org/officeDocument/2006/relationships/slideLayout" Target="../slideLayouts/slideLayout100.xml"/><Relationship Id="rId21" Type="http://schemas.openxmlformats.org/officeDocument/2006/relationships/slideLayout" Target="../slideLayouts/slideLayout82.xml"/><Relationship Id="rId34" Type="http://schemas.openxmlformats.org/officeDocument/2006/relationships/slideLayout" Target="../slideLayouts/slideLayout95.xml"/><Relationship Id="rId42" Type="http://schemas.openxmlformats.org/officeDocument/2006/relationships/slideLayout" Target="../slideLayouts/slideLayout103.xml"/><Relationship Id="rId47" Type="http://schemas.openxmlformats.org/officeDocument/2006/relationships/slideLayout" Target="../slideLayouts/slideLayout108.xml"/><Relationship Id="rId50" Type="http://schemas.openxmlformats.org/officeDocument/2006/relationships/slideLayout" Target="../slideLayouts/slideLayout111.xml"/><Relationship Id="rId55" Type="http://schemas.openxmlformats.org/officeDocument/2006/relationships/slideLayout" Target="../slideLayouts/slideLayout116.xml"/><Relationship Id="rId63" Type="http://schemas.openxmlformats.org/officeDocument/2006/relationships/image" Target="../media/image2.svg"/><Relationship Id="rId7" Type="http://schemas.openxmlformats.org/officeDocument/2006/relationships/slideLayout" Target="../slideLayouts/slideLayout68.xml"/><Relationship Id="rId2" Type="http://schemas.openxmlformats.org/officeDocument/2006/relationships/slideLayout" Target="../slideLayouts/slideLayout63.xml"/><Relationship Id="rId16" Type="http://schemas.openxmlformats.org/officeDocument/2006/relationships/slideLayout" Target="../slideLayouts/slideLayout77.xml"/><Relationship Id="rId29" Type="http://schemas.openxmlformats.org/officeDocument/2006/relationships/slideLayout" Target="../slideLayouts/slideLayout90.xml"/><Relationship Id="rId11" Type="http://schemas.openxmlformats.org/officeDocument/2006/relationships/slideLayout" Target="../slideLayouts/slideLayout72.xml"/><Relationship Id="rId24" Type="http://schemas.openxmlformats.org/officeDocument/2006/relationships/slideLayout" Target="../slideLayouts/slideLayout85.xml"/><Relationship Id="rId32" Type="http://schemas.openxmlformats.org/officeDocument/2006/relationships/slideLayout" Target="../slideLayouts/slideLayout93.xml"/><Relationship Id="rId37" Type="http://schemas.openxmlformats.org/officeDocument/2006/relationships/slideLayout" Target="../slideLayouts/slideLayout98.xml"/><Relationship Id="rId40" Type="http://schemas.openxmlformats.org/officeDocument/2006/relationships/slideLayout" Target="../slideLayouts/slideLayout101.xml"/><Relationship Id="rId45" Type="http://schemas.openxmlformats.org/officeDocument/2006/relationships/slideLayout" Target="../slideLayouts/slideLayout106.xml"/><Relationship Id="rId53" Type="http://schemas.openxmlformats.org/officeDocument/2006/relationships/slideLayout" Target="../slideLayouts/slideLayout114.xml"/><Relationship Id="rId58" Type="http://schemas.openxmlformats.org/officeDocument/2006/relationships/slideLayout" Target="../slideLayouts/slideLayout119.xml"/><Relationship Id="rId5" Type="http://schemas.openxmlformats.org/officeDocument/2006/relationships/slideLayout" Target="../slideLayouts/slideLayout66.xml"/><Relationship Id="rId61" Type="http://schemas.openxmlformats.org/officeDocument/2006/relationships/theme" Target="../theme/theme2.xml"/><Relationship Id="rId19" Type="http://schemas.openxmlformats.org/officeDocument/2006/relationships/slideLayout" Target="../slideLayouts/slideLayout80.xml"/><Relationship Id="rId14" Type="http://schemas.openxmlformats.org/officeDocument/2006/relationships/slideLayout" Target="../slideLayouts/slideLayout75.xml"/><Relationship Id="rId22" Type="http://schemas.openxmlformats.org/officeDocument/2006/relationships/slideLayout" Target="../slideLayouts/slideLayout83.xml"/><Relationship Id="rId27" Type="http://schemas.openxmlformats.org/officeDocument/2006/relationships/slideLayout" Target="../slideLayouts/slideLayout88.xml"/><Relationship Id="rId30" Type="http://schemas.openxmlformats.org/officeDocument/2006/relationships/slideLayout" Target="../slideLayouts/slideLayout91.xml"/><Relationship Id="rId35" Type="http://schemas.openxmlformats.org/officeDocument/2006/relationships/slideLayout" Target="../slideLayouts/slideLayout96.xml"/><Relationship Id="rId43" Type="http://schemas.openxmlformats.org/officeDocument/2006/relationships/slideLayout" Target="../slideLayouts/slideLayout104.xml"/><Relationship Id="rId48" Type="http://schemas.openxmlformats.org/officeDocument/2006/relationships/slideLayout" Target="../slideLayouts/slideLayout109.xml"/><Relationship Id="rId56" Type="http://schemas.openxmlformats.org/officeDocument/2006/relationships/slideLayout" Target="../slideLayouts/slideLayout117.xml"/><Relationship Id="rId8" Type="http://schemas.openxmlformats.org/officeDocument/2006/relationships/slideLayout" Target="../slideLayouts/slideLayout69.xml"/><Relationship Id="rId51" Type="http://schemas.openxmlformats.org/officeDocument/2006/relationships/slideLayout" Target="../slideLayouts/slideLayout112.xml"/><Relationship Id="rId3" Type="http://schemas.openxmlformats.org/officeDocument/2006/relationships/slideLayout" Target="../slideLayouts/slideLayout64.xml"/><Relationship Id="rId12" Type="http://schemas.openxmlformats.org/officeDocument/2006/relationships/slideLayout" Target="../slideLayouts/slideLayout73.xml"/><Relationship Id="rId17" Type="http://schemas.openxmlformats.org/officeDocument/2006/relationships/slideLayout" Target="../slideLayouts/slideLayout78.xml"/><Relationship Id="rId25" Type="http://schemas.openxmlformats.org/officeDocument/2006/relationships/slideLayout" Target="../slideLayouts/slideLayout86.xml"/><Relationship Id="rId33" Type="http://schemas.openxmlformats.org/officeDocument/2006/relationships/slideLayout" Target="../slideLayouts/slideLayout94.xml"/><Relationship Id="rId38" Type="http://schemas.openxmlformats.org/officeDocument/2006/relationships/slideLayout" Target="../slideLayouts/slideLayout99.xml"/><Relationship Id="rId46" Type="http://schemas.openxmlformats.org/officeDocument/2006/relationships/slideLayout" Target="../slideLayouts/slideLayout107.xml"/><Relationship Id="rId59" Type="http://schemas.openxmlformats.org/officeDocument/2006/relationships/slideLayout" Target="../slideLayouts/slideLayout120.xml"/><Relationship Id="rId20" Type="http://schemas.openxmlformats.org/officeDocument/2006/relationships/slideLayout" Target="../slideLayouts/slideLayout81.xml"/><Relationship Id="rId41" Type="http://schemas.openxmlformats.org/officeDocument/2006/relationships/slideLayout" Target="../slideLayouts/slideLayout102.xml"/><Relationship Id="rId54" Type="http://schemas.openxmlformats.org/officeDocument/2006/relationships/slideLayout" Target="../slideLayouts/slideLayout115.xml"/><Relationship Id="rId62" Type="http://schemas.openxmlformats.org/officeDocument/2006/relationships/image" Target="../media/image1.png"/><Relationship Id="rId1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7.xml"/><Relationship Id="rId15" Type="http://schemas.openxmlformats.org/officeDocument/2006/relationships/slideLayout" Target="../slideLayouts/slideLayout76.xml"/><Relationship Id="rId23" Type="http://schemas.openxmlformats.org/officeDocument/2006/relationships/slideLayout" Target="../slideLayouts/slideLayout84.xml"/><Relationship Id="rId28" Type="http://schemas.openxmlformats.org/officeDocument/2006/relationships/slideLayout" Target="../slideLayouts/slideLayout89.xml"/><Relationship Id="rId36" Type="http://schemas.openxmlformats.org/officeDocument/2006/relationships/slideLayout" Target="../slideLayouts/slideLayout97.xml"/><Relationship Id="rId49" Type="http://schemas.openxmlformats.org/officeDocument/2006/relationships/slideLayout" Target="../slideLayouts/slideLayout110.xml"/><Relationship Id="rId57" Type="http://schemas.openxmlformats.org/officeDocument/2006/relationships/slideLayout" Target="../slideLayouts/slideLayout118.xml"/><Relationship Id="rId10" Type="http://schemas.openxmlformats.org/officeDocument/2006/relationships/slideLayout" Target="../slideLayouts/slideLayout71.xml"/><Relationship Id="rId31" Type="http://schemas.openxmlformats.org/officeDocument/2006/relationships/slideLayout" Target="../slideLayouts/slideLayout92.xml"/><Relationship Id="rId44" Type="http://schemas.openxmlformats.org/officeDocument/2006/relationships/slideLayout" Target="../slideLayouts/slideLayout105.xml"/><Relationship Id="rId52" Type="http://schemas.openxmlformats.org/officeDocument/2006/relationships/slideLayout" Target="../slideLayouts/slideLayout113.xml"/><Relationship Id="rId60" Type="http://schemas.openxmlformats.org/officeDocument/2006/relationships/slideLayout" Target="../slideLayouts/slideLayout121.xml"/><Relationship Id="rId4" Type="http://schemas.openxmlformats.org/officeDocument/2006/relationships/slideLayout" Target="../slideLayouts/slideLayout65.xml"/><Relationship Id="rId9" Type="http://schemas.openxmlformats.org/officeDocument/2006/relationships/slideLayout" Target="../slideLayouts/slideLayout7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pt"/>
              <a:t>Clique para editar o estilo do título principal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pt"/>
              <a:t>Clique para editar os estilos de texto mestre</a:t>
            </a:r>
          </a:p>
          <a:p>
            <a:pPr lvl="1"/>
            <a:r>
              <a:rPr lang="pt"/>
              <a:t>Segundo nível</a:t>
            </a:r>
          </a:p>
          <a:p>
            <a:pPr lvl="2"/>
            <a:r>
              <a:rPr lang="pt"/>
              <a:t>Terceiro nível</a:t>
            </a:r>
          </a:p>
          <a:p>
            <a:pPr lvl="3"/>
            <a:r>
              <a:rPr lang="pt"/>
              <a:t>Quarto nível</a:t>
            </a:r>
          </a:p>
          <a:p>
            <a:pPr lvl="4"/>
            <a:r>
              <a:rPr lang="pt"/>
              <a:t>Quinto nível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4" name="Graphic 143">
            <a:extLst>
              <a:ext uri="{FF2B5EF4-FFF2-40B4-BE49-F238E27FC236}">
                <a16:creationId xmlns:a16="http://schemas.microsoft.com/office/drawing/2014/main" id="{55FCE7D5-5796-0746-3173-EB75FBE85E45}"/>
              </a:ext>
            </a:extLst>
          </p:cNvPr>
          <p:cNvPicPr>
            <a:picLocks noChangeAspect="1"/>
          </p:cNvPicPr>
          <p:nvPr/>
        </p:nvPicPr>
        <p:blipFill>
          <a:blip r:embed="rId63">
            <a:extLst>
              <a:ext uri="{96DAC541-7B7A-43D3-8B79-37D633B846F1}">
                <asvg:svgBlip xmlns:asvg="http://schemas.microsoft.com/office/drawing/2016/SVG/main" r:embed="rId64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6896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97" r:id="rId1"/>
    <p:sldLayoutId id="2147485450" r:id="rId2"/>
    <p:sldLayoutId id="2147485609" r:id="rId3"/>
    <p:sldLayoutId id="2147485605" r:id="rId4"/>
    <p:sldLayoutId id="2147485610" r:id="rId5"/>
    <p:sldLayoutId id="2147485606" r:id="rId6"/>
    <p:sldLayoutId id="2147485611" r:id="rId7"/>
    <p:sldLayoutId id="2147485607" r:id="rId8"/>
    <p:sldLayoutId id="2147485612" r:id="rId9"/>
    <p:sldLayoutId id="2147485608" r:id="rId10"/>
    <p:sldLayoutId id="2147485451" r:id="rId11"/>
    <p:sldLayoutId id="2147485452" r:id="rId12"/>
    <p:sldLayoutId id="2147485453" r:id="rId13"/>
    <p:sldLayoutId id="2147485631" r:id="rId14"/>
    <p:sldLayoutId id="2147485454" r:id="rId15"/>
    <p:sldLayoutId id="2147485455" r:id="rId16"/>
    <p:sldLayoutId id="2147485456" r:id="rId17"/>
    <p:sldLayoutId id="2147485457" r:id="rId18"/>
    <p:sldLayoutId id="2147485458" r:id="rId19"/>
    <p:sldLayoutId id="2147485459" r:id="rId20"/>
    <p:sldLayoutId id="2147485460" r:id="rId21"/>
    <p:sldLayoutId id="2147485461" r:id="rId22"/>
    <p:sldLayoutId id="2147485462" r:id="rId23"/>
    <p:sldLayoutId id="2147485463" r:id="rId24"/>
    <p:sldLayoutId id="2147485464" r:id="rId25"/>
    <p:sldLayoutId id="2147485465" r:id="rId26"/>
    <p:sldLayoutId id="2147485466" r:id="rId27"/>
    <p:sldLayoutId id="2147485467" r:id="rId28"/>
    <p:sldLayoutId id="2147485468" r:id="rId29"/>
    <p:sldLayoutId id="2147485469" r:id="rId30"/>
    <p:sldLayoutId id="2147485470" r:id="rId31"/>
    <p:sldLayoutId id="2147485471" r:id="rId32"/>
    <p:sldLayoutId id="2147485472" r:id="rId33"/>
    <p:sldLayoutId id="2147485473" r:id="rId34"/>
    <p:sldLayoutId id="2147485474" r:id="rId35"/>
    <p:sldLayoutId id="2147485475" r:id="rId36"/>
    <p:sldLayoutId id="2147485476" r:id="rId37"/>
    <p:sldLayoutId id="2147485477" r:id="rId38"/>
    <p:sldLayoutId id="2147485478" r:id="rId39"/>
    <p:sldLayoutId id="2147485479" r:id="rId40"/>
    <p:sldLayoutId id="2147485480" r:id="rId41"/>
    <p:sldLayoutId id="2147485481" r:id="rId42"/>
    <p:sldLayoutId id="2147485629" r:id="rId43"/>
    <p:sldLayoutId id="2147485482" r:id="rId44"/>
    <p:sldLayoutId id="2147485483" r:id="rId45"/>
    <p:sldLayoutId id="2147485484" r:id="rId46"/>
    <p:sldLayoutId id="2147485485" r:id="rId47"/>
    <p:sldLayoutId id="2147485486" r:id="rId48"/>
    <p:sldLayoutId id="2147485487" r:id="rId49"/>
    <p:sldLayoutId id="2147485488" r:id="rId50"/>
    <p:sldLayoutId id="2147485489" r:id="rId51"/>
    <p:sldLayoutId id="2147485490" r:id="rId52"/>
    <p:sldLayoutId id="2147485491" r:id="rId53"/>
    <p:sldLayoutId id="2147485492" r:id="rId54"/>
    <p:sldLayoutId id="2147485493" r:id="rId55"/>
    <p:sldLayoutId id="2147485633" r:id="rId56"/>
    <p:sldLayoutId id="2147485494" r:id="rId57"/>
    <p:sldLayoutId id="2147485495" r:id="rId58"/>
    <p:sldLayoutId id="2147485496" r:id="rId59"/>
    <p:sldLayoutId id="2147485603" r:id="rId60"/>
    <p:sldLayoutId id="2147485635" r:id="rId61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  <p15:guide id="31" orient="horz" pos="4008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pt"/>
              <a:t>Clique para editar o estilo do título principal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pt"/>
              <a:t>Clique para editar os estilos de texto mestre</a:t>
            </a:r>
          </a:p>
          <a:p>
            <a:pPr lvl="1"/>
            <a:r>
              <a:rPr lang="pt"/>
              <a:t>Segundo nível</a:t>
            </a:r>
          </a:p>
          <a:p>
            <a:pPr lvl="2"/>
            <a:r>
              <a:rPr lang="pt"/>
              <a:t>Terceiro nível</a:t>
            </a:r>
          </a:p>
          <a:p>
            <a:pPr lvl="3"/>
            <a:r>
              <a:rPr lang="pt"/>
              <a:t>Quarto nível</a:t>
            </a:r>
          </a:p>
          <a:p>
            <a:pPr lvl="4"/>
            <a:r>
              <a:rPr lang="pt"/>
              <a:t>Quinto nível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4" name="Graphic 143">
            <a:extLst>
              <a:ext uri="{FF2B5EF4-FFF2-40B4-BE49-F238E27FC236}">
                <a16:creationId xmlns:a16="http://schemas.microsoft.com/office/drawing/2014/main" id="{55FCE7D5-5796-0746-3173-EB75FBE85E45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:asvg="http://schemas.microsoft.com/office/drawing/2016/SVG/main" r:embed="rId63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63177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5601" r:id="rId1"/>
    <p:sldLayoutId id="2147485554" r:id="rId2"/>
    <p:sldLayoutId id="2147485621" r:id="rId3"/>
    <p:sldLayoutId id="2147485622" r:id="rId4"/>
    <p:sldLayoutId id="2147485623" r:id="rId5"/>
    <p:sldLayoutId id="2147485624" r:id="rId6"/>
    <p:sldLayoutId id="2147485625" r:id="rId7"/>
    <p:sldLayoutId id="2147485626" r:id="rId8"/>
    <p:sldLayoutId id="2147485627" r:id="rId9"/>
    <p:sldLayoutId id="2147485628" r:id="rId10"/>
    <p:sldLayoutId id="2147485555" r:id="rId11"/>
    <p:sldLayoutId id="2147485556" r:id="rId12"/>
    <p:sldLayoutId id="2147485557" r:id="rId13"/>
    <p:sldLayoutId id="2147485632" r:id="rId14"/>
    <p:sldLayoutId id="2147485558" r:id="rId15"/>
    <p:sldLayoutId id="2147485559" r:id="rId16"/>
    <p:sldLayoutId id="2147485560" r:id="rId17"/>
    <p:sldLayoutId id="2147485561" r:id="rId18"/>
    <p:sldLayoutId id="2147485562" r:id="rId19"/>
    <p:sldLayoutId id="2147485563" r:id="rId20"/>
    <p:sldLayoutId id="2147485564" r:id="rId21"/>
    <p:sldLayoutId id="2147485565" r:id="rId22"/>
    <p:sldLayoutId id="2147485566" r:id="rId23"/>
    <p:sldLayoutId id="2147485567" r:id="rId24"/>
    <p:sldLayoutId id="2147485568" r:id="rId25"/>
    <p:sldLayoutId id="2147485569" r:id="rId26"/>
    <p:sldLayoutId id="2147485570" r:id="rId27"/>
    <p:sldLayoutId id="2147485571" r:id="rId28"/>
    <p:sldLayoutId id="2147485572" r:id="rId29"/>
    <p:sldLayoutId id="2147485573" r:id="rId30"/>
    <p:sldLayoutId id="2147485574" r:id="rId31"/>
    <p:sldLayoutId id="2147485575" r:id="rId32"/>
    <p:sldLayoutId id="2147485576" r:id="rId33"/>
    <p:sldLayoutId id="2147485577" r:id="rId34"/>
    <p:sldLayoutId id="2147485578" r:id="rId35"/>
    <p:sldLayoutId id="2147485579" r:id="rId36"/>
    <p:sldLayoutId id="2147485580" r:id="rId37"/>
    <p:sldLayoutId id="2147485581" r:id="rId38"/>
    <p:sldLayoutId id="2147485582" r:id="rId39"/>
    <p:sldLayoutId id="2147485583" r:id="rId40"/>
    <p:sldLayoutId id="2147485584" r:id="rId41"/>
    <p:sldLayoutId id="2147485585" r:id="rId42"/>
    <p:sldLayoutId id="2147485586" r:id="rId43"/>
    <p:sldLayoutId id="2147485630" r:id="rId44"/>
    <p:sldLayoutId id="2147485587" r:id="rId45"/>
    <p:sldLayoutId id="2147485588" r:id="rId46"/>
    <p:sldLayoutId id="2147485589" r:id="rId47"/>
    <p:sldLayoutId id="2147485590" r:id="rId48"/>
    <p:sldLayoutId id="2147485591" r:id="rId49"/>
    <p:sldLayoutId id="2147485592" r:id="rId50"/>
    <p:sldLayoutId id="2147485593" r:id="rId51"/>
    <p:sldLayoutId id="2147485594" r:id="rId52"/>
    <p:sldLayoutId id="2147485595" r:id="rId53"/>
    <p:sldLayoutId id="2147485596" r:id="rId54"/>
    <p:sldLayoutId id="2147485597" r:id="rId55"/>
    <p:sldLayoutId id="2147485634" r:id="rId56"/>
    <p:sldLayoutId id="2147485598" r:id="rId57"/>
    <p:sldLayoutId id="2147485599" r:id="rId58"/>
    <p:sldLayoutId id="2147485600" r:id="rId59"/>
    <p:sldLayoutId id="2147485602" r:id="rId60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  <p15:guide id="31" orient="horz" pos="400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8.xml"/><Relationship Id="rId1" Type="http://schemas.openxmlformats.org/officeDocument/2006/relationships/tags" Target="../tags/tag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6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6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6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2.xml"/><Relationship Id="rId1" Type="http://schemas.openxmlformats.org/officeDocument/2006/relationships/tags" Target="../tags/tag4.xml"/><Relationship Id="rId4" Type="http://schemas.openxmlformats.org/officeDocument/2006/relationships/image" Target="../media/image6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1.xml"/><Relationship Id="rId4" Type="http://schemas.openxmlformats.org/officeDocument/2006/relationships/image" Target="../media/image71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4.xml"/><Relationship Id="rId4" Type="http://schemas.openxmlformats.org/officeDocument/2006/relationships/hyperlink" Target="https://learn.microsoft.com/en-us/training/modules/use-ai-everyday-tasks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0.png"/><Relationship Id="rId3" Type="http://schemas.openxmlformats.org/officeDocument/2006/relationships/image" Target="../media/image58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3.xml"/><Relationship Id="rId6" Type="http://schemas.openxmlformats.org/officeDocument/2006/relationships/image" Target="../media/image590.png"/><Relationship Id="rId5" Type="http://schemas.openxmlformats.org/officeDocument/2006/relationships/image" Target="../media/image59.png"/><Relationship Id="rId10" Type="http://schemas.openxmlformats.org/officeDocument/2006/relationships/image" Target="../media/image610.png"/><Relationship Id="rId4" Type="http://schemas.openxmlformats.org/officeDocument/2006/relationships/image" Target="../media/image580.png"/><Relationship Id="rId9" Type="http://schemas.openxmlformats.org/officeDocument/2006/relationships/image" Target="../media/image6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notesSlide" Target="../notesSlides/notesSlide6.xml"/><Relationship Id="rId7" Type="http://schemas.openxmlformats.org/officeDocument/2006/relationships/hyperlink" Target="https://aka.ms/AISkillsFest" TargetMode="External"/><Relationship Id="rId2" Type="http://schemas.openxmlformats.org/officeDocument/2006/relationships/slideLayout" Target="../slideLayouts/slideLayout17.xml"/><Relationship Id="rId1" Type="http://schemas.openxmlformats.org/officeDocument/2006/relationships/tags" Target="../tags/tag3.xml"/><Relationship Id="rId6" Type="http://schemas.openxmlformats.org/officeDocument/2006/relationships/image" Target="../media/image64.svg"/><Relationship Id="rId5" Type="http://schemas.openxmlformats.org/officeDocument/2006/relationships/image" Target="../media/image63.png"/><Relationship Id="rId4" Type="http://schemas.openxmlformats.org/officeDocument/2006/relationships/image" Target="../media/image62.png"/><Relationship Id="rId9" Type="http://schemas.openxmlformats.org/officeDocument/2006/relationships/image" Target="../media/image6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EB14A1-2C81-7317-D7F5-C2BA1EE69F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658D90B-9ABE-633D-5EAA-CDB670616CB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-641350"/>
            <a:ext cx="11017250" cy="554037"/>
          </a:xfrm>
          <a:noFill/>
        </p:spPr>
        <p:txBody>
          <a:bodyPr/>
          <a:lstStyle/>
          <a:p>
            <a:r>
              <a:rPr lang="pt" dirty="0">
                <a:solidFill>
                  <a:srgbClr val="F1EFEF"/>
                </a:solidFill>
              </a:rPr>
              <a:t>Microsoft AI Skills Fest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14220883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CD8BE3F-AAB3-1C95-9805-20A5747468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753927"/>
            <a:ext cx="11018520" cy="492443"/>
          </a:xfrm>
        </p:spPr>
        <p:txBody>
          <a:bodyPr/>
          <a:lstStyle/>
          <a:p>
            <a:pPr algn="ctr"/>
            <a:r>
              <a:rPr lang="pt" sz="3200" dirty="0"/>
              <a:t>Práticas recomendadas para instrutores</a:t>
            </a:r>
          </a:p>
        </p:txBody>
      </p:sp>
      <p:sp>
        <p:nvSpPr>
          <p:cNvPr id="4" name="Rectangle: Rounded Corners 36">
            <a:extLst>
              <a:ext uri="{FF2B5EF4-FFF2-40B4-BE49-F238E27FC236}">
                <a16:creationId xmlns:a16="http://schemas.microsoft.com/office/drawing/2014/main" id="{DA5EDF08-0258-970F-FEC8-7C0DFDF9FF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>
          <a:xfrm rot="16200000">
            <a:off x="513390" y="1398682"/>
            <a:ext cx="2651643" cy="2831394"/>
          </a:xfrm>
          <a:prstGeom prst="roundRect">
            <a:avLst>
              <a:gd name="adj" fmla="val 2772"/>
            </a:avLst>
          </a:prstGeom>
          <a:solidFill>
            <a:schemeClr val="bg1">
              <a:lumMod val="85000"/>
              <a:alpha val="33000"/>
            </a:schemeClr>
          </a:solidFill>
          <a:ln w="603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10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C0C3F46-C4A4-1317-1825-38BA907CED4D}"/>
              </a:ext>
            </a:extLst>
          </p:cNvPr>
          <p:cNvSpPr txBox="1"/>
          <p:nvPr/>
        </p:nvSpPr>
        <p:spPr>
          <a:xfrm>
            <a:off x="466018" y="1663863"/>
            <a:ext cx="2714706" cy="615553"/>
          </a:xfrm>
          <a:prstGeom prst="rect">
            <a:avLst/>
          </a:prstGeom>
          <a:noFill/>
          <a:ln w="19050" cap="rnd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ctr" defTabSz="932449">
              <a:spcBef>
                <a:spcPts val="200"/>
              </a:spcBef>
              <a:defRPr sz="2400">
                <a:gradFill>
                  <a:gsLst>
                    <a:gs pos="20280">
                      <a:srgbClr val="000000"/>
                    </a:gs>
                    <a:gs pos="41958">
                      <a:srgbClr val="000000"/>
                    </a:gs>
                  </a:gsLst>
                  <a:lin ang="0" scaled="0"/>
                </a:gradFill>
                <a:latin typeface="+mj-lt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defTabSz="914367">
              <a:spcBef>
                <a:spcPts val="0"/>
              </a:spcBef>
              <a:defRPr/>
            </a:pPr>
            <a:r>
              <a:rPr lang="pt" sz="2000" dirty="0">
                <a:ln w="3175">
                  <a:noFill/>
                </a:ln>
                <a:solidFill>
                  <a:schemeClr val="accent1"/>
                </a:solidFill>
              </a:rPr>
              <a:t>Envolva </a:t>
            </a:r>
            <a:br>
              <a:rPr lang="en-US" sz="2000" dirty="0">
                <a:ln w="3175">
                  <a:noFill/>
                </a:ln>
                <a:solidFill>
                  <a:schemeClr val="accent1"/>
                </a:solidFill>
              </a:rPr>
            </a:br>
            <a:r>
              <a:rPr lang="pt" sz="2000" dirty="0">
                <a:ln w="3175">
                  <a:noFill/>
                </a:ln>
                <a:solidFill>
                  <a:schemeClr val="accent1"/>
                </a:solidFill>
              </a:rPr>
              <a:t>o público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28317A3-E445-0BD1-745E-CF021A448BB3}"/>
              </a:ext>
            </a:extLst>
          </p:cNvPr>
          <p:cNvSpPr txBox="1"/>
          <p:nvPr/>
        </p:nvSpPr>
        <p:spPr>
          <a:xfrm>
            <a:off x="570231" y="2379320"/>
            <a:ext cx="2472982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pt" sz="1600" dirty="0"/>
              <a:t>Quais são alguns quebra-gelos eficazes </a:t>
            </a:r>
            <a:br>
              <a:rPr lang="en-US" sz="1600" dirty="0"/>
            </a:br>
            <a:r>
              <a:rPr lang="pt" sz="1600" dirty="0"/>
              <a:t>que você usou?</a:t>
            </a:r>
          </a:p>
        </p:txBody>
      </p:sp>
      <p:sp>
        <p:nvSpPr>
          <p:cNvPr id="17" name="Rectangle: Rounded Corners 36">
            <a:extLst>
              <a:ext uri="{FF2B5EF4-FFF2-40B4-BE49-F238E27FC236}">
                <a16:creationId xmlns:a16="http://schemas.microsoft.com/office/drawing/2014/main" id="{A75E8A70-9D7F-330F-C0A0-CE240931C4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>
          <a:xfrm rot="16200000">
            <a:off x="3360669" y="1488499"/>
            <a:ext cx="2651642" cy="2651760"/>
          </a:xfrm>
          <a:prstGeom prst="roundRect">
            <a:avLst>
              <a:gd name="adj" fmla="val 2772"/>
            </a:avLst>
          </a:prstGeom>
          <a:solidFill>
            <a:schemeClr val="bg1">
              <a:lumMod val="85000"/>
              <a:alpha val="33000"/>
            </a:schemeClr>
          </a:solidFill>
          <a:ln w="603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10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307866-B237-BF7E-7A40-E00B25213584}"/>
              </a:ext>
            </a:extLst>
          </p:cNvPr>
          <p:cNvSpPr txBox="1"/>
          <p:nvPr/>
        </p:nvSpPr>
        <p:spPr>
          <a:xfrm>
            <a:off x="3329137" y="1663485"/>
            <a:ext cx="2714707" cy="615553"/>
          </a:xfrm>
          <a:prstGeom prst="rect">
            <a:avLst/>
          </a:prstGeom>
          <a:noFill/>
          <a:ln w="19050" cap="rnd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ctr" defTabSz="932449">
              <a:spcBef>
                <a:spcPts val="200"/>
              </a:spcBef>
              <a:defRPr sz="2400">
                <a:gradFill>
                  <a:gsLst>
                    <a:gs pos="20280">
                      <a:srgbClr val="000000"/>
                    </a:gs>
                    <a:gs pos="41958">
                      <a:srgbClr val="000000"/>
                    </a:gs>
                  </a:gsLst>
                  <a:lin ang="0" scaled="0"/>
                </a:gradFill>
                <a:latin typeface="+mj-lt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lvl="0" defTabSz="932472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pt" sz="2000" dirty="0">
                <a:ln w="3175">
                  <a:noFill/>
                </a:ln>
                <a:solidFill>
                  <a:schemeClr val="accent2"/>
                </a:solidFill>
              </a:rPr>
              <a:t>Estrutura e fluxo</a:t>
            </a:r>
            <a:br>
              <a:rPr lang="en-US" sz="2000" dirty="0">
                <a:ln w="3175">
                  <a:noFill/>
                </a:ln>
                <a:solidFill>
                  <a:schemeClr val="accent2"/>
                </a:solidFill>
              </a:rPr>
            </a:br>
            <a:r>
              <a:rPr lang="pt" sz="2000" dirty="0">
                <a:ln w="3175">
                  <a:noFill/>
                </a:ln>
                <a:solidFill>
                  <a:schemeClr val="accent2"/>
                </a:solidFill>
              </a:rPr>
              <a:t> claros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2E96D7D-8AEC-5691-1469-570BF0081085}"/>
              </a:ext>
            </a:extLst>
          </p:cNvPr>
          <p:cNvSpPr txBox="1"/>
          <p:nvPr/>
        </p:nvSpPr>
        <p:spPr>
          <a:xfrm>
            <a:off x="3461060" y="2393264"/>
            <a:ext cx="245115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ctr">
              <a:defRPr/>
            </a:pPr>
            <a:r>
              <a:rPr lang="pt" sz="1600" dirty="0">
                <a:solidFill>
                  <a:srgbClr val="000000"/>
                </a:solidFill>
              </a:rPr>
              <a:t>Por que é importante fornecer uma visão geral rápida da sessão no início?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F0BB548-DCB4-62F5-1DFA-53F7E9EE91CA}"/>
              </a:ext>
            </a:extLst>
          </p:cNvPr>
          <p:cNvSpPr txBox="1"/>
          <p:nvPr/>
        </p:nvSpPr>
        <p:spPr>
          <a:xfrm>
            <a:off x="3355936" y="3291629"/>
            <a:ext cx="2704103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ctr">
              <a:defRPr/>
            </a:pPr>
            <a:r>
              <a:rPr lang="pt" sz="1600" dirty="0"/>
              <a:t>Garanta um fluxo lógico de conceitos introdutórios a aplicativos interativos</a:t>
            </a:r>
          </a:p>
        </p:txBody>
      </p:sp>
      <p:sp>
        <p:nvSpPr>
          <p:cNvPr id="18" name="Rectangle: Rounded Corners 36">
            <a:extLst>
              <a:ext uri="{FF2B5EF4-FFF2-40B4-BE49-F238E27FC236}">
                <a16:creationId xmlns:a16="http://schemas.microsoft.com/office/drawing/2014/main" id="{9472CB4A-A9B7-925B-D5FF-4BDB5A3FA3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>
          <a:xfrm rot="16200000">
            <a:off x="6137479" y="1488499"/>
            <a:ext cx="2651642" cy="2651760"/>
          </a:xfrm>
          <a:prstGeom prst="roundRect">
            <a:avLst>
              <a:gd name="adj" fmla="val 2772"/>
            </a:avLst>
          </a:prstGeom>
          <a:solidFill>
            <a:schemeClr val="bg1">
              <a:lumMod val="85000"/>
              <a:alpha val="33000"/>
            </a:schemeClr>
          </a:solidFill>
          <a:ln w="603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10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774CA4B-3AE6-1E77-0D93-348F15AA6B65}"/>
              </a:ext>
            </a:extLst>
          </p:cNvPr>
          <p:cNvSpPr txBox="1"/>
          <p:nvPr/>
        </p:nvSpPr>
        <p:spPr>
          <a:xfrm>
            <a:off x="6105947" y="1663485"/>
            <a:ext cx="2714707" cy="615553"/>
          </a:xfrm>
          <a:prstGeom prst="rect">
            <a:avLst/>
          </a:prstGeom>
          <a:noFill/>
          <a:ln w="19050" cap="rnd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ctr" defTabSz="932449">
              <a:spcBef>
                <a:spcPts val="200"/>
              </a:spcBef>
              <a:defRPr sz="2400">
                <a:gradFill>
                  <a:gsLst>
                    <a:gs pos="20280">
                      <a:srgbClr val="000000"/>
                    </a:gs>
                    <a:gs pos="41958">
                      <a:srgbClr val="000000"/>
                    </a:gs>
                  </a:gsLst>
                  <a:lin ang="0" scaled="0"/>
                </a:gradFill>
                <a:latin typeface="+mj-lt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lvl="0" defTabSz="932472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pt" sz="2000" dirty="0">
                <a:ln w="3175">
                  <a:noFill/>
                </a:ln>
                <a:solidFill>
                  <a:schemeClr val="accent3"/>
                </a:solidFill>
              </a:rPr>
              <a:t>Use exemplos do mundo real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FE6E68D-FC50-AC70-9285-E5F4DE858CD5}"/>
              </a:ext>
            </a:extLst>
          </p:cNvPr>
          <p:cNvSpPr txBox="1"/>
          <p:nvPr/>
        </p:nvSpPr>
        <p:spPr>
          <a:xfrm>
            <a:off x="6241163" y="2354486"/>
            <a:ext cx="2444274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91440" lvl="0" algn="ctr" defTabSz="932563">
              <a:spcAft>
                <a:spcPts val="1200"/>
              </a:spcAft>
              <a:buSzPct val="90000"/>
              <a:defRPr/>
            </a:pPr>
            <a:r>
              <a:rPr lang="pt" sz="1600" dirty="0">
                <a:solidFill>
                  <a:srgbClr val="000000"/>
                </a:solidFill>
              </a:rPr>
              <a:t>Incorpore a narrativa para tornar o conteúdo mais relacionável e memorável.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75170F5-4D97-A54B-862C-388D1D76064A}"/>
              </a:ext>
            </a:extLst>
          </p:cNvPr>
          <p:cNvSpPr txBox="1"/>
          <p:nvPr/>
        </p:nvSpPr>
        <p:spPr>
          <a:xfrm>
            <a:off x="6309884" y="3291629"/>
            <a:ext cx="2355496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ctr">
              <a:defRPr/>
            </a:pPr>
            <a:r>
              <a:rPr lang="pt" sz="1600" dirty="0"/>
              <a:t>Como você pode incorporar estudos de caso para ilustrar aplicativos de IA?</a:t>
            </a:r>
          </a:p>
        </p:txBody>
      </p:sp>
      <p:sp>
        <p:nvSpPr>
          <p:cNvPr id="19" name="Rectangle: Rounded Corners 36">
            <a:extLst>
              <a:ext uri="{FF2B5EF4-FFF2-40B4-BE49-F238E27FC236}">
                <a16:creationId xmlns:a16="http://schemas.microsoft.com/office/drawing/2014/main" id="{708359E4-75D5-099E-1630-F66A1FB045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>
          <a:xfrm rot="16200000">
            <a:off x="8897607" y="1488497"/>
            <a:ext cx="2651638" cy="2651760"/>
          </a:xfrm>
          <a:prstGeom prst="roundRect">
            <a:avLst>
              <a:gd name="adj" fmla="val 2772"/>
            </a:avLst>
          </a:prstGeom>
          <a:solidFill>
            <a:schemeClr val="bg1">
              <a:lumMod val="85000"/>
              <a:alpha val="33000"/>
            </a:schemeClr>
          </a:solidFill>
          <a:ln w="603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10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BC1D5CF-DDAF-B600-7496-228A5268DF69}"/>
              </a:ext>
            </a:extLst>
          </p:cNvPr>
          <p:cNvSpPr txBox="1"/>
          <p:nvPr/>
        </p:nvSpPr>
        <p:spPr>
          <a:xfrm>
            <a:off x="8866073" y="1663485"/>
            <a:ext cx="2714707" cy="615553"/>
          </a:xfrm>
          <a:prstGeom prst="rect">
            <a:avLst/>
          </a:prstGeom>
          <a:noFill/>
          <a:ln w="19050" cap="rnd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ctr" defTabSz="932449">
              <a:spcBef>
                <a:spcPts val="200"/>
              </a:spcBef>
              <a:defRPr sz="2400">
                <a:gradFill>
                  <a:gsLst>
                    <a:gs pos="20280">
                      <a:srgbClr val="000000"/>
                    </a:gs>
                    <a:gs pos="41958">
                      <a:srgbClr val="000000"/>
                    </a:gs>
                  </a:gsLst>
                  <a:lin ang="0" scaled="0"/>
                </a:gradFill>
                <a:latin typeface="+mj-lt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lvl="0" defTabSz="932472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pt" sz="2000" dirty="0">
                <a:ln w="3175">
                  <a:noFill/>
                </a:ln>
                <a:solidFill>
                  <a:schemeClr val="accent5">
                    <a:lumMod val="75000"/>
                  </a:schemeClr>
                </a:solidFill>
              </a:rPr>
              <a:t>Prática Interativa </a:t>
            </a:r>
            <a:br>
              <a:rPr lang="en-US" sz="2000" dirty="0">
                <a:ln w="3175">
                  <a:noFill/>
                </a:ln>
                <a:solidFill>
                  <a:schemeClr val="accent5">
                    <a:lumMod val="75000"/>
                  </a:schemeClr>
                </a:solidFill>
              </a:rPr>
            </a:br>
            <a:endParaRPr lang="en-US" sz="2000" dirty="0">
              <a:ln w="3175">
                <a:noFill/>
              </a:ln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97F0592-2A55-5354-FF30-8DE743FD4216}"/>
              </a:ext>
            </a:extLst>
          </p:cNvPr>
          <p:cNvSpPr txBox="1"/>
          <p:nvPr/>
        </p:nvSpPr>
        <p:spPr>
          <a:xfrm>
            <a:off x="9060753" y="2416041"/>
            <a:ext cx="2405699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ctr">
              <a:defRPr/>
            </a:pPr>
            <a:r>
              <a:rPr lang="pt" sz="1600" dirty="0">
                <a:solidFill>
                  <a:srgbClr val="000000"/>
                </a:solidFill>
              </a:rPr>
              <a:t>Quais exercícios interativos você usa?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DB7363F-34A1-1801-CFFA-3C79740D177D}"/>
              </a:ext>
            </a:extLst>
          </p:cNvPr>
          <p:cNvSpPr txBox="1"/>
          <p:nvPr/>
        </p:nvSpPr>
        <p:spPr>
          <a:xfrm>
            <a:off x="557087" y="3291629"/>
            <a:ext cx="2579041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ctr">
              <a:defRPr/>
            </a:pPr>
            <a:r>
              <a:rPr lang="pt" sz="1600" dirty="0"/>
              <a:t>Incentive o feedback dos colegas e as discussões em grupo para melhorar o aprendizado.</a:t>
            </a:r>
          </a:p>
        </p:txBody>
      </p:sp>
      <p:sp>
        <p:nvSpPr>
          <p:cNvPr id="25" name="Rectangle: Rounded Corners 36">
            <a:extLst>
              <a:ext uri="{FF2B5EF4-FFF2-40B4-BE49-F238E27FC236}">
                <a16:creationId xmlns:a16="http://schemas.microsoft.com/office/drawing/2014/main" id="{2D5D3FE6-12A9-561C-E21D-78E196FE1D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>
          <a:xfrm rot="16200000">
            <a:off x="5062264" y="-398644"/>
            <a:ext cx="1863967" cy="11141465"/>
          </a:xfrm>
          <a:prstGeom prst="roundRect">
            <a:avLst>
              <a:gd name="adj" fmla="val 2772"/>
            </a:avLst>
          </a:prstGeom>
          <a:solidFill>
            <a:schemeClr val="bg1">
              <a:lumMod val="85000"/>
              <a:alpha val="33000"/>
            </a:schemeClr>
          </a:solidFill>
          <a:ln w="603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10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309AB50-8C58-FE64-F56B-02A65C31A2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55343" y="4576680"/>
            <a:ext cx="10354039" cy="1281367"/>
            <a:chOff x="1512738" y="4720861"/>
            <a:chExt cx="9232900" cy="1281367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9D1D1C3-3F08-6329-FC28-F40C17B29BA9}"/>
                </a:ext>
              </a:extLst>
            </p:cNvPr>
            <p:cNvSpPr txBox="1"/>
            <p:nvPr/>
          </p:nvSpPr>
          <p:spPr>
            <a:xfrm>
              <a:off x="4771836" y="4720861"/>
              <a:ext cx="2714705" cy="307777"/>
            </a:xfrm>
            <a:prstGeom prst="rect">
              <a:avLst/>
            </a:prstGeom>
            <a:noFill/>
            <a:ln w="19050" cap="rnd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algn="ctr" defTabSz="932449">
                <a:spcBef>
                  <a:spcPts val="200"/>
                </a:spcBef>
                <a:defRPr sz="2400">
                  <a:gradFill>
                    <a:gsLst>
                      <a:gs pos="20280">
                        <a:srgbClr val="000000"/>
                      </a:gs>
                      <a:gs pos="41958">
                        <a:srgbClr val="000000"/>
                      </a:gs>
                    </a:gsLst>
                    <a:lin ang="0" scaled="0"/>
                  </a:gradFill>
                  <a:latin typeface="+mj-lt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" sz="2000" i="0" u="none" strike="noStrike" kern="1200" cap="none" spc="0" normalizeH="0" baseline="0" noProof="0" dirty="0">
                  <a:ln w="3175">
                    <a:noFill/>
                  </a:ln>
                  <a:solidFill>
                    <a:schemeClr val="accent3"/>
                  </a:solidFill>
                  <a:effectLst/>
                  <a:uLnTx/>
                  <a:uFillTx/>
                  <a:latin typeface="+mj-lt"/>
                  <a:ea typeface="+mj-ea"/>
                  <a:cs typeface="+mj-cs"/>
                </a:rPr>
                <a:t>Conclusões acionáveis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6382FBC-5F1A-8CD9-279D-A75BB8F407AC}"/>
                </a:ext>
              </a:extLst>
            </p:cNvPr>
            <p:cNvSpPr txBox="1"/>
            <p:nvPr/>
          </p:nvSpPr>
          <p:spPr>
            <a:xfrm>
              <a:off x="1512738" y="5092748"/>
              <a:ext cx="9232900" cy="90948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indent="0" algn="ctr" rtl="0" eaLnBrk="1" latinLnBrk="0" hangingPunct="1">
                <a:buNone/>
              </a:pPr>
              <a:r>
                <a:rPr lang="pt" sz="1770" dirty="0">
                  <a:solidFill>
                    <a:srgbClr val="000000"/>
                  </a:solidFill>
                  <a:effectLst/>
                  <a:latin typeface="Segoe UI" panose="020B0502040204020203" pitchFamily="34" charset="0"/>
                </a:rPr>
                <a:t>Forneça recursos adicionais e materiais de leitura para os participantes explorarem após a sessão.</a:t>
              </a:r>
            </a:p>
            <a:p>
              <a:pPr marL="0" indent="0" algn="ctr" rtl="0" eaLnBrk="1" latinLnBrk="0" hangingPunct="1">
                <a:buNone/>
              </a:pPr>
              <a:r>
                <a:rPr lang="pt" sz="1770" dirty="0">
                  <a:solidFill>
                    <a:srgbClr val="000000"/>
                  </a:solidFill>
                  <a:effectLst/>
                  <a:latin typeface="Segoe UI" panose="020B0502040204020203" pitchFamily="34" charset="0"/>
                </a:rPr>
                <a:t>Incentive os participantes a entrar em contato com mais perguntas ou para obter suporte adicional.</a:t>
              </a:r>
            </a:p>
            <a:p>
              <a:pPr marL="0" indent="0" algn="ctr" rtl="0" eaLnBrk="1" latinLnBrk="0" hangingPunct="1">
                <a:buNone/>
              </a:pPr>
              <a:r>
                <a:rPr lang="pt" sz="1770" dirty="0">
                  <a:solidFill>
                    <a:srgbClr val="000000"/>
                  </a:solidFill>
                  <a:effectLst/>
                  <a:latin typeface="Segoe UI" panose="020B0502040204020203" pitchFamily="34" charset="0"/>
                </a:rPr>
                <a:t>Adote as melhores práticas para incorporar a IA de forma responsável nas atividades cotidianas</a:t>
              </a:r>
              <a:endParaRPr lang="en-US" dirty="0">
                <a:latin typeface="Segoe UI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7F74F97E-DA84-A531-B461-C753239154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3117440" y="1883386"/>
            <a:ext cx="374542" cy="442210"/>
            <a:chOff x="3117440" y="2633388"/>
            <a:chExt cx="374542" cy="442210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C7A1B01E-2DD4-EFE4-E99B-17AB38ADEE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117440" y="2701056"/>
              <a:ext cx="374542" cy="374542"/>
            </a:xfrm>
            <a:prstGeom prst="ellipse">
              <a:avLst/>
            </a:prstGeom>
            <a:gradFill flip="none" rotWithShape="1">
              <a:gsLst>
                <a:gs pos="0">
                  <a:srgbClr val="0078D4"/>
                </a:gs>
                <a:gs pos="80000">
                  <a:srgbClr val="399A91"/>
                </a:gs>
              </a:gsLst>
              <a:path path="circle">
                <a:fillToRect l="100000" t="100000"/>
              </a:path>
              <a:tileRect r="-100000" b="-100000"/>
            </a:gradFill>
            <a:ln w="63897" cap="flat">
              <a:noFill/>
              <a:prstDash val="solid"/>
              <a:miter/>
            </a:ln>
            <a:effectLst>
              <a:outerShdw blurRad="63500" dist="63500" dir="2400000" algn="tl" rotWithShape="0">
                <a:srgbClr val="000000">
                  <a:alpha val="50000"/>
                </a:srgb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8C510C0-F46A-EE46-45F1-F03C0A49BB7D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SpPr txBox="1"/>
            <p:nvPr/>
          </p:nvSpPr>
          <p:spPr>
            <a:xfrm>
              <a:off x="3193248" y="2633388"/>
              <a:ext cx="236228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+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3003370E-D32B-FB00-B873-5F7496032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876306" y="1893011"/>
            <a:ext cx="374542" cy="432585"/>
            <a:chOff x="5876306" y="2643013"/>
            <a:chExt cx="374542" cy="432585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F4D91027-E848-2BBD-D5EB-9E0D490E79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876306" y="2701056"/>
              <a:ext cx="374542" cy="374542"/>
            </a:xfrm>
            <a:prstGeom prst="ellipse">
              <a:avLst/>
            </a:prstGeom>
            <a:gradFill flip="none" rotWithShape="1">
              <a:gsLst>
                <a:gs pos="0">
                  <a:srgbClr val="C03BC4"/>
                </a:gs>
                <a:gs pos="80000">
                  <a:srgbClr val="0078D4"/>
                </a:gs>
              </a:gsLst>
              <a:path path="circle">
                <a:fillToRect l="100000" t="100000"/>
              </a:path>
              <a:tileRect r="-100000" b="-100000"/>
            </a:gradFill>
            <a:ln w="63897" cap="flat">
              <a:noFill/>
              <a:prstDash val="solid"/>
              <a:miter/>
            </a:ln>
            <a:effectLst>
              <a:outerShdw blurRad="63500" dist="63500" dir="2400000" algn="tl" rotWithShape="0">
                <a:srgbClr val="000000">
                  <a:alpha val="50000"/>
                </a:srgb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207D0C27-F28A-7549-59E5-1790082C77B9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SpPr txBox="1"/>
            <p:nvPr/>
          </p:nvSpPr>
          <p:spPr>
            <a:xfrm>
              <a:off x="5942489" y="2643013"/>
              <a:ext cx="236228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+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5E18088-E4A1-4840-B81E-688578000C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640351" y="1912261"/>
            <a:ext cx="374542" cy="430887"/>
            <a:chOff x="8640351" y="2662263"/>
            <a:chExt cx="374542" cy="430887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F232FCF7-AC60-DC8C-2607-824E09FF45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8640351" y="2701056"/>
              <a:ext cx="374542" cy="374542"/>
            </a:xfrm>
            <a:prstGeom prst="ellipse">
              <a:avLst/>
            </a:prstGeom>
            <a:gradFill flip="none" rotWithShape="1">
              <a:gsLst>
                <a:gs pos="0">
                  <a:srgbClr val="FF5C39"/>
                </a:gs>
                <a:gs pos="80000">
                  <a:srgbClr val="C03BC4"/>
                </a:gs>
              </a:gsLst>
              <a:path path="circle">
                <a:fillToRect l="100000" t="100000"/>
              </a:path>
              <a:tileRect r="-100000" b="-100000"/>
            </a:gradFill>
            <a:ln w="63897" cap="flat">
              <a:noFill/>
              <a:prstDash val="solid"/>
              <a:miter/>
            </a:ln>
            <a:effectLst>
              <a:outerShdw blurRad="63500" dist="63500" dir="2400000" algn="tl" rotWithShape="0">
                <a:srgbClr val="000000">
                  <a:alpha val="50000"/>
                </a:srgb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DF0AC789-D93B-AAF7-BE61-87A1A78F6D3C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SpPr txBox="1"/>
            <p:nvPr/>
          </p:nvSpPr>
          <p:spPr>
            <a:xfrm>
              <a:off x="8716159" y="2662263"/>
              <a:ext cx="236228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+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BF9F161-7F6D-81B8-2B3E-113C8AB474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848743" y="3998705"/>
            <a:ext cx="429668" cy="450105"/>
            <a:chOff x="5848743" y="3998705"/>
            <a:chExt cx="429668" cy="450105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8A4B0F1E-1AD5-481A-4983-8934CD5C96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848743" y="3998705"/>
              <a:ext cx="429668" cy="450105"/>
            </a:xfrm>
            <a:prstGeom prst="ellipse">
              <a:avLst/>
            </a:prstGeom>
            <a:gradFill flip="none" rotWithShape="1">
              <a:gsLst>
                <a:gs pos="32000">
                  <a:srgbClr val="C03BC4"/>
                </a:gs>
                <a:gs pos="100000">
                  <a:srgbClr val="399A91"/>
                </a:gs>
                <a:gs pos="68000">
                  <a:srgbClr val="0078D4"/>
                </a:gs>
                <a:gs pos="0">
                  <a:srgbClr val="FF5C39"/>
                </a:gs>
              </a:gsLst>
              <a:path path="circle">
                <a:fillToRect l="100000" t="100000"/>
              </a:path>
              <a:tileRect r="-100000" b="-100000"/>
            </a:gradFill>
            <a:ln w="63897" cap="flat">
              <a:noFill/>
              <a:prstDash val="solid"/>
              <a:miter/>
            </a:ln>
            <a:effectLst>
              <a:outerShdw blurRad="63500" dist="63500" dir="2700000" algn="tl" rotWithShape="0">
                <a:prstClr val="black">
                  <a:alpha val="50000"/>
                </a:prstClr>
              </a:outerShdw>
            </a:effectLst>
          </p:spPr>
          <p:txBody>
            <a:bodyPr rot="0" spcFirstLastPara="0" vertOverflow="overflow" horzOverflow="overflow" vert="horz" wrap="square" lIns="137160" tIns="18288" rIns="137160" bIns="54864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1200" cap="none" spc="0" normalizeH="0" baseline="0" noProof="0" dirty="0">
                <a:ln w="3175">
                  <a:noFill/>
                </a:ln>
                <a:gradFill>
                  <a:gsLst>
                    <a:gs pos="53147">
                      <a:srgbClr val="FFFFFF"/>
                    </a:gs>
                    <a:gs pos="28000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effectLst/>
                <a:uLnTx/>
                <a:uFillTx/>
                <a:latin typeface="Segoe UI Variable Display Semib" pitchFamily="2" charset="0"/>
                <a:ea typeface="+mn-ea"/>
                <a:cs typeface="Segoe UI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B637971-E178-7B99-7ABF-E40EC77880FF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SpPr txBox="1"/>
            <p:nvPr/>
          </p:nvSpPr>
          <p:spPr>
            <a:xfrm>
              <a:off x="5973862" y="3999279"/>
              <a:ext cx="186921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=</a:t>
              </a:r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2811BAF9-2344-2892-6CF5-20B1CA615B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198104" y="-26297"/>
            <a:ext cx="2095500" cy="13716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8581323-BC92-7B82-9D4A-B58977AAEB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46287">
            <a:off x="10195962" y="5108874"/>
            <a:ext cx="2081389" cy="1840487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ADC1BD60-F83D-172A-369F-036038A0EBED}"/>
              </a:ext>
            </a:extLst>
          </p:cNvPr>
          <p:cNvSpPr txBox="1"/>
          <p:nvPr/>
        </p:nvSpPr>
        <p:spPr>
          <a:xfrm>
            <a:off x="9137469" y="3291629"/>
            <a:ext cx="2171913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ctr">
              <a:defRPr/>
            </a:pPr>
            <a:r>
              <a:rPr lang="pt" sz="1600" dirty="0"/>
              <a:t>Incentive a interação com ferramentas e plataforma</a:t>
            </a:r>
          </a:p>
        </p:txBody>
      </p:sp>
    </p:spTree>
    <p:extLst>
      <p:ext uri="{BB962C8B-B14F-4D97-AF65-F5344CB8AC3E}">
        <p14:creationId xmlns:p14="http://schemas.microsoft.com/office/powerpoint/2010/main" val="308944334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-3.7037E-6 L -2.08333E-7 0.03542 " pathEditMode="relative" rAng="0" ptsTypes="AA">
                                      <p:cBhvr>
                                        <p:cTn id="9" dur="70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3.125E-6 0 L -3.125E-6 0.03542 " pathEditMode="relative" rAng="0" ptsTypes="AA">
                                      <p:cBhvr>
                                        <p:cTn id="14" dur="70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5E-6 0 L 5E-6 0.03542 " pathEditMode="relative" rAng="0" ptsTypes="AA">
                                      <p:cBhvr>
                                        <p:cTn id="19" dur="7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1.66667E-6 0 L -1.66667E-6 0.03542 " pathEditMode="relative" rAng="0" ptsTypes="AA">
                                      <p:cBhvr>
                                        <p:cTn id="24" dur="700" spd="-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6.25E-7 0 L 6.25E-7 0.03542 " pathEditMode="relative" rAng="0" ptsTypes="AA">
                                      <p:cBhvr>
                                        <p:cTn id="29" dur="700" spd="-100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path" presetSubtype="0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3.125E-6 2.96296E-6 L -3.125E-6 0.03541 " pathEditMode="relative" rAng="0" ptsTypes="AA">
                                      <p:cBhvr>
                                        <p:cTn id="34" dur="700" spd="-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2" presetClass="path" presetSubtype="0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5E-6 1.85185E-6 L 5E-6 0.03541 " pathEditMode="relative" rAng="0" ptsTypes="AA">
                                      <p:cBhvr>
                                        <p:cTn id="39" dur="700" spd="-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42" presetClass="path" presetSubtype="0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6.25E-7 -7.40741E-7 L 6.25E-7 0.03542 " pathEditMode="relative" rAng="0" ptsTypes="AA">
                                      <p:cBhvr>
                                        <p:cTn id="44" dur="700" spd="-10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42" presetClass="path" presetSubtype="0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3.125E-6 -4.44444E-6 L 3.125E-6 0.03542 " pathEditMode="relative" rAng="0" ptsTypes="AA">
                                      <p:cBhvr>
                                        <p:cTn id="49" dur="700" spd="-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42" presetClass="path" presetSubtype="0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5E-6 0 L 5E-6 0.03542 " pathEditMode="relative" rAng="0" ptsTypes="AA">
                                      <p:cBhvr>
                                        <p:cTn id="54" dur="7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42" presetClass="path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5E-6 0 L 5E-6 0.03542 " pathEditMode="relative" rAng="0" ptsTypes="AA">
                                      <p:cBhvr>
                                        <p:cTn id="59" dur="7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42" presetClass="path" presetSubtype="0" decel="10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5E-6 0 L 5E-6 0.03542 " pathEditMode="relative" rAng="0" ptsTypes="AA">
                                      <p:cBhvr>
                                        <p:cTn id="64" dur="70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42" presetClass="path" presetSubtype="0" decel="10000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5E-6 0 L 5E-6 0.03542 " pathEditMode="relative" rAng="0" ptsTypes="AA">
                                      <p:cBhvr>
                                        <p:cTn id="69" dur="700" spd="-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1.85185E-6 L 4.16667E-6 0.03541 " pathEditMode="relative" rAng="0" ptsTypes="AA">
                                      <p:cBhvr>
                                        <p:cTn id="76" dur="700" spd="-100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-7.40741E-7 L -2.70833E-6 0.03542 " pathEditMode="relative" rAng="0" ptsTypes="AA">
                                      <p:cBhvr>
                                        <p:cTn id="83" dur="700" spd="-100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1.11111E-6 L -4.79167E-6 0.03542 " pathEditMode="relative" rAng="0" ptsTypes="AA">
                                      <p:cBhvr>
                                        <p:cTn id="90" dur="700" spd="-100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-2.96296E-6 L -4.79167E-6 0.03542 " pathEditMode="relative" rAng="0" ptsTypes="AA">
                                      <p:cBhvr>
                                        <p:cTn id="97" dur="700" spd="-10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3.7037E-7 L -1.66667E-6 0.03542 " pathEditMode="relative" rAng="0" ptsTypes="AA">
                                      <p:cBhvr>
                                        <p:cTn id="104" dur="700" spd="-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2" grpId="0"/>
      <p:bldP spid="2" grpId="1"/>
      <p:bldP spid="28" grpId="0"/>
      <p:bldP spid="28" grpId="1"/>
      <p:bldP spid="8" grpId="0"/>
      <p:bldP spid="8" grpId="1"/>
      <p:bldP spid="29" grpId="0"/>
      <p:bldP spid="29" grpId="1"/>
      <p:bldP spid="36" grpId="0"/>
      <p:bldP spid="36" grpId="1"/>
      <p:bldP spid="41" grpId="0"/>
      <p:bldP spid="41" grpId="1"/>
      <p:bldP spid="30" grpId="0"/>
      <p:bldP spid="30" grpId="1"/>
      <p:bldP spid="38" grpId="0"/>
      <p:bldP spid="38" grpId="1"/>
      <p:bldP spid="20" grpId="0"/>
      <p:bldP spid="20" grpId="1"/>
      <p:bldP spid="21" grpId="0"/>
      <p:bldP spid="21" grpId="1"/>
      <p:bldP spid="39" grpId="0"/>
      <p:bldP spid="39" grpId="1"/>
      <p:bldP spid="23" grpId="0"/>
      <p:bldP spid="23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FAB916-DA13-475F-956D-7FA84E52EC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25">
            <a:extLst>
              <a:ext uri="{FF2B5EF4-FFF2-40B4-BE49-F238E27FC236}">
                <a16:creationId xmlns:a16="http://schemas.microsoft.com/office/drawing/2014/main" id="{C3D9C6C7-8F7D-DC2F-2123-8DE7E4C78B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997" y="445533"/>
            <a:ext cx="10730236" cy="646331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>
              <a:defRPr/>
            </a:pPr>
            <a:r>
              <a:rPr lang="pt" dirty="0"/>
              <a:t>1:  Entrega </a:t>
            </a:r>
            <a:r>
              <a:rPr lang="pt" dirty="0">
                <a:solidFill>
                  <a:schemeClr val="accent1"/>
                </a:solidFill>
              </a:rPr>
              <a:t>virtual</a:t>
            </a:r>
            <a:r>
              <a:rPr lang="pt" dirty="0"/>
              <a:t>: práticas recomendadas (1 de 1)</a:t>
            </a:r>
          </a:p>
        </p:txBody>
      </p:sp>
      <p:sp>
        <p:nvSpPr>
          <p:cNvPr id="5" name="Rectangle: Rounded Corners 36">
            <a:extLst>
              <a:ext uri="{FF2B5EF4-FFF2-40B4-BE49-F238E27FC236}">
                <a16:creationId xmlns:a16="http://schemas.microsoft.com/office/drawing/2014/main" id="{E0BF38A4-D5F0-2993-4297-21FEA0666A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>
          <a:xfrm rot="16200000">
            <a:off x="2917063" y="-1027754"/>
            <a:ext cx="411261" cy="5408646"/>
          </a:xfrm>
          <a:prstGeom prst="roundRect">
            <a:avLst>
              <a:gd name="adj" fmla="val 2772"/>
            </a:avLst>
          </a:prstGeom>
          <a:solidFill>
            <a:schemeClr val="bg2"/>
          </a:solidFill>
          <a:ln w="603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10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Segoe UI" pitchFamily="34" charset="0"/>
            </a:endParaRPr>
          </a:p>
        </p:txBody>
      </p:sp>
      <p:sp>
        <p:nvSpPr>
          <p:cNvPr id="19" name="Title 46">
            <a:extLst>
              <a:ext uri="{FF2B5EF4-FFF2-40B4-BE49-F238E27FC236}">
                <a16:creationId xmlns:a16="http://schemas.microsoft.com/office/drawing/2014/main" id="{0B7D9B40-2FD7-F922-79D4-642ABC7E8A99}"/>
              </a:ext>
            </a:extLst>
          </p:cNvPr>
          <p:cNvSpPr txBox="1">
            <a:spLocks/>
          </p:cNvSpPr>
          <p:nvPr/>
        </p:nvSpPr>
        <p:spPr>
          <a:xfrm>
            <a:off x="516591" y="1535993"/>
            <a:ext cx="4429126" cy="307777"/>
          </a:xfrm>
          <a:prstGeom prst="rect">
            <a:avLst/>
          </a:prstGeom>
          <a:solidFill>
            <a:schemeClr val="bg2"/>
          </a:solidFill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pt" sz="2000" dirty="0"/>
              <a:t>Criando um ambiente virtual envolvente</a:t>
            </a:r>
          </a:p>
        </p:txBody>
      </p:sp>
      <p:sp>
        <p:nvSpPr>
          <p:cNvPr id="17" name="Title 46">
            <a:extLst>
              <a:ext uri="{FF2B5EF4-FFF2-40B4-BE49-F238E27FC236}">
                <a16:creationId xmlns:a16="http://schemas.microsoft.com/office/drawing/2014/main" id="{A5DF438A-0177-B0E8-4A9A-4D5BA3EFE872}"/>
              </a:ext>
            </a:extLst>
          </p:cNvPr>
          <p:cNvSpPr txBox="1">
            <a:spLocks/>
          </p:cNvSpPr>
          <p:nvPr/>
        </p:nvSpPr>
        <p:spPr>
          <a:xfrm>
            <a:off x="516589" y="2012733"/>
            <a:ext cx="5307476" cy="341632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285750" indent="-285750">
              <a:spcAft>
                <a:spcPts val="900"/>
              </a:spcAft>
              <a:buFont typeface="Wingdings" panose="05000000000000000000" pitchFamily="2" charset="2"/>
              <a:buChar char="q"/>
            </a:pPr>
            <a:r>
              <a:rPr lang="pt" sz="1600" b="1" dirty="0"/>
              <a:t>Defina as expectativas antecipadamente </a:t>
            </a:r>
            <a:r>
              <a:rPr lang="pt" sz="1600" dirty="0">
                <a:latin typeface="+mn-lt"/>
              </a:rPr>
              <a:t>– Forneça uma visão geral da estrutura da sessão, diretrizes de participação e como os alunos podem se envolver.</a:t>
            </a:r>
          </a:p>
          <a:p>
            <a:pPr marL="285750" indent="-285750">
              <a:spcAft>
                <a:spcPts val="900"/>
              </a:spcAft>
              <a:buFont typeface="Wingdings" panose="05000000000000000000" pitchFamily="2" charset="2"/>
              <a:buChar char="q"/>
            </a:pPr>
            <a:r>
              <a:rPr lang="pt" sz="1600" dirty="0"/>
              <a:t>Gravação da sessão (se aplicável): </a:t>
            </a:r>
            <a:r>
              <a:rPr lang="pt" sz="1600" dirty="0">
                <a:latin typeface="+mn-lt"/>
              </a:rPr>
              <a:t>Confirme se a sessão será gravada e informe os participantes.</a:t>
            </a:r>
          </a:p>
          <a:p>
            <a:pPr marL="285750" indent="-285750">
              <a:spcAft>
                <a:spcPts val="900"/>
              </a:spcAft>
              <a:buFont typeface="Wingdings" panose="05000000000000000000" pitchFamily="2" charset="2"/>
              <a:buChar char="q"/>
            </a:pPr>
            <a:r>
              <a:rPr lang="pt" sz="1600" b="1" dirty="0"/>
              <a:t>Incentive a participação em vídeo </a:t>
            </a:r>
            <a:r>
              <a:rPr lang="pt" sz="1600" dirty="0">
                <a:latin typeface="+mn-lt"/>
              </a:rPr>
              <a:t>– Se possível, peça aos participantes que liguem suas câmeras para promover uma experiência de aprendizado mais interativa e conectada.</a:t>
            </a:r>
          </a:p>
          <a:p>
            <a:pPr marL="285750" indent="-285750">
              <a:spcAft>
                <a:spcPts val="900"/>
              </a:spcAft>
              <a:buFont typeface="Wingdings" panose="05000000000000000000" pitchFamily="2" charset="2"/>
              <a:buChar char="q"/>
            </a:pPr>
            <a:r>
              <a:rPr lang="pt" sz="1600" b="1" dirty="0"/>
              <a:t>Use uma comunicação clara e concisa – </a:t>
            </a:r>
            <a:r>
              <a:rPr lang="pt" sz="1600" dirty="0">
                <a:latin typeface="+mn-lt"/>
              </a:rPr>
              <a:t>Fale em um ritmo constante, faça uma pausa para perguntas e verifique a compreensão com frequência</a:t>
            </a:r>
          </a:p>
          <a:p>
            <a:pPr marL="285750" indent="-285750">
              <a:spcAft>
                <a:spcPts val="900"/>
              </a:spcAft>
              <a:buFont typeface="Wingdings" panose="05000000000000000000" pitchFamily="2" charset="2"/>
              <a:buChar char="q"/>
            </a:pPr>
            <a:endParaRPr lang="en-US" sz="1600" b="1" dirty="0">
              <a:latin typeface="+mn-lt"/>
            </a:endParaRPr>
          </a:p>
        </p:txBody>
      </p:sp>
      <p:sp>
        <p:nvSpPr>
          <p:cNvPr id="6" name="Rectangle: Rounded Corners 36">
            <a:extLst>
              <a:ext uri="{FF2B5EF4-FFF2-40B4-BE49-F238E27FC236}">
                <a16:creationId xmlns:a16="http://schemas.microsoft.com/office/drawing/2014/main" id="{39CC5ECF-CDF7-9ECC-CE4C-7AD76AE920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>
          <a:xfrm rot="16200000">
            <a:off x="8707422" y="-1082905"/>
            <a:ext cx="411261" cy="5518945"/>
          </a:xfrm>
          <a:prstGeom prst="roundRect">
            <a:avLst>
              <a:gd name="adj" fmla="val 2772"/>
            </a:avLst>
          </a:prstGeom>
          <a:solidFill>
            <a:schemeClr val="bg2"/>
          </a:solidFill>
          <a:ln w="603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10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Segoe UI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4CEE5DC-5A50-1DB4-4EFA-5EB3470B9FC1}"/>
              </a:ext>
            </a:extLst>
          </p:cNvPr>
          <p:cNvSpPr txBox="1"/>
          <p:nvPr/>
        </p:nvSpPr>
        <p:spPr>
          <a:xfrm>
            <a:off x="6154662" y="1505215"/>
            <a:ext cx="4422623" cy="369332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pt" sz="1800" b="1" i="0" dirty="0">
                <a:solidFill>
                  <a:srgbClr val="161616"/>
                </a:solidFill>
                <a:effectLst/>
                <a:latin typeface="+mj-lt"/>
              </a:rPr>
              <a:t>Maneiras de envolver os participantes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9319FF-9918-8FAE-ACAC-F74D8E910130}"/>
              </a:ext>
            </a:extLst>
          </p:cNvPr>
          <p:cNvSpPr txBox="1"/>
          <p:nvPr/>
        </p:nvSpPr>
        <p:spPr>
          <a:xfrm>
            <a:off x="6097013" y="1972957"/>
            <a:ext cx="5578397" cy="3147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900"/>
              </a:spcAft>
              <a:buFont typeface="Wingdings" panose="05000000000000000000" pitchFamily="2" charset="2"/>
              <a:buChar char="q"/>
            </a:pPr>
            <a:r>
              <a:rPr lang="pt" sz="1600" dirty="0">
                <a:latin typeface="+mj-lt"/>
              </a:rPr>
              <a:t>Comece com um quebra-gelo interativo </a:t>
            </a:r>
            <a:r>
              <a:rPr lang="pt" sz="1600" dirty="0"/>
              <a:t>– Use o bate-papo, enquetes ou atividades rápidas de nuvem de palavras para incentivar a participação</a:t>
            </a:r>
          </a:p>
          <a:p>
            <a:pPr marL="285750" indent="-285750">
              <a:spcAft>
                <a:spcPts val="900"/>
              </a:spcAft>
              <a:buFont typeface="Wingdings" panose="05000000000000000000" pitchFamily="2" charset="2"/>
              <a:buChar char="q"/>
            </a:pPr>
            <a:r>
              <a:rPr lang="pt" sz="1600" dirty="0">
                <a:latin typeface="+mj-lt"/>
              </a:rPr>
              <a:t>Aproveite as salas de descanso</a:t>
            </a:r>
            <a:r>
              <a:rPr lang="pt" sz="1600" dirty="0"/>
              <a:t> – Se a plataforma permitir, use discussões em pequenos grupos para um envolvimento e colaboração mais profundos</a:t>
            </a:r>
          </a:p>
          <a:p>
            <a:pPr marL="285750" indent="-285750">
              <a:spcAft>
                <a:spcPts val="900"/>
              </a:spcAft>
              <a:buFont typeface="Wingdings" panose="05000000000000000000" pitchFamily="2" charset="2"/>
              <a:buChar char="q"/>
            </a:pPr>
            <a:r>
              <a:rPr lang="pt" sz="1600" dirty="0">
                <a:latin typeface="+mj-lt"/>
              </a:rPr>
              <a:t>Use bate-papo e reações </a:t>
            </a:r>
            <a:r>
              <a:rPr lang="pt" sz="1600" dirty="0"/>
              <a:t>– Incentive os participantes a compartilhar insights, fazer perguntas e reagir usando funções de bate-papo e emojis para criar uma atmosfera interativa</a:t>
            </a:r>
          </a:p>
          <a:p>
            <a:pPr marL="285750" indent="-285750">
              <a:spcAft>
                <a:spcPts val="900"/>
              </a:spcAft>
              <a:buFont typeface="Wingdings" panose="05000000000000000000" pitchFamily="2" charset="2"/>
              <a:buChar char="q"/>
            </a:pPr>
            <a:r>
              <a:rPr lang="pt" sz="1600" dirty="0">
                <a:latin typeface="+mj-lt"/>
              </a:rPr>
              <a:t>Atribua um coanfitrião ou moderador </a:t>
            </a:r>
            <a:r>
              <a:rPr lang="pt" sz="1600" dirty="0"/>
              <a:t>– Peça a uma pessoa de suporte para gerenciar o bate-papo, problemas técnicos ou discussões na sala de descanso, se necessário.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1229B0-A375-48C8-AB3C-0E8E4FCDD0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-1" y="5773479"/>
            <a:ext cx="2499360" cy="1084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7760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 xmlns:a16="http://schemas.microsoft.com/office/drawing/2014/main" xmlns:adec="http://schemas.microsoft.com/office/drawing/2017/decorative" xmlns:p14="http://schemas.microsoft.com/office/powerpoint/2010/main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26AB79-FAD2-18E8-0A02-7961C084FF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25">
            <a:extLst>
              <a:ext uri="{FF2B5EF4-FFF2-40B4-BE49-F238E27FC236}">
                <a16:creationId xmlns:a16="http://schemas.microsoft.com/office/drawing/2014/main" id="{91FCAA15-F9CA-CCB5-BA67-F91DB390739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997" y="445533"/>
            <a:ext cx="10730236" cy="646331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>
              <a:defRPr/>
            </a:pPr>
            <a:r>
              <a:rPr lang="pt" dirty="0"/>
              <a:t>1: </a:t>
            </a:r>
            <a:r>
              <a:rPr lang="pt" dirty="0">
                <a:solidFill>
                  <a:schemeClr val="accent1"/>
                </a:solidFill>
              </a:rPr>
              <a:t>Entrega virtual</a:t>
            </a:r>
            <a:r>
              <a:rPr lang="pt" dirty="0"/>
              <a:t> : práticas recomendadas (2 de 2)</a:t>
            </a:r>
          </a:p>
        </p:txBody>
      </p:sp>
      <p:sp>
        <p:nvSpPr>
          <p:cNvPr id="5" name="Rectangle: Rounded Corners 36">
            <a:extLst>
              <a:ext uri="{FF2B5EF4-FFF2-40B4-BE49-F238E27FC236}">
                <a16:creationId xmlns:a16="http://schemas.microsoft.com/office/drawing/2014/main" id="{3F3E6FA1-2580-3170-CC03-846446057B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>
          <a:xfrm rot="16200000">
            <a:off x="2917063" y="-1027754"/>
            <a:ext cx="411261" cy="5408646"/>
          </a:xfrm>
          <a:prstGeom prst="roundRect">
            <a:avLst>
              <a:gd name="adj" fmla="val 2772"/>
            </a:avLst>
          </a:prstGeom>
          <a:solidFill>
            <a:schemeClr val="bg2"/>
          </a:solidFill>
          <a:ln w="603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10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Segoe UI" pitchFamily="34" charset="0"/>
            </a:endParaRPr>
          </a:p>
        </p:txBody>
      </p:sp>
      <p:sp>
        <p:nvSpPr>
          <p:cNvPr id="19" name="Title 46">
            <a:extLst>
              <a:ext uri="{FF2B5EF4-FFF2-40B4-BE49-F238E27FC236}">
                <a16:creationId xmlns:a16="http://schemas.microsoft.com/office/drawing/2014/main" id="{F0EA5B85-A25A-34FE-66E7-ED36657715F1}"/>
              </a:ext>
            </a:extLst>
          </p:cNvPr>
          <p:cNvSpPr txBox="1">
            <a:spLocks/>
          </p:cNvSpPr>
          <p:nvPr/>
        </p:nvSpPr>
        <p:spPr>
          <a:xfrm>
            <a:off x="516591" y="1535993"/>
            <a:ext cx="4429126" cy="307777"/>
          </a:xfrm>
          <a:prstGeom prst="rect">
            <a:avLst/>
          </a:prstGeom>
          <a:solidFill>
            <a:schemeClr val="bg2"/>
          </a:solidFill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pt" sz="2000" dirty="0"/>
              <a:t>Usando a tecnologia de forma eficaz</a:t>
            </a:r>
          </a:p>
        </p:txBody>
      </p:sp>
      <p:sp>
        <p:nvSpPr>
          <p:cNvPr id="17" name="Title 46">
            <a:extLst>
              <a:ext uri="{FF2B5EF4-FFF2-40B4-BE49-F238E27FC236}">
                <a16:creationId xmlns:a16="http://schemas.microsoft.com/office/drawing/2014/main" id="{3A868AD0-B173-5B49-E87C-50575576E396}"/>
              </a:ext>
            </a:extLst>
          </p:cNvPr>
          <p:cNvSpPr txBox="1">
            <a:spLocks/>
          </p:cNvSpPr>
          <p:nvPr/>
        </p:nvSpPr>
        <p:spPr>
          <a:xfrm>
            <a:off x="516589" y="2012733"/>
            <a:ext cx="5307476" cy="220060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285750" indent="-285750">
              <a:spcAft>
                <a:spcPts val="900"/>
              </a:spcAft>
              <a:buFont typeface="Wingdings" panose="05000000000000000000" pitchFamily="2" charset="2"/>
              <a:buChar char="q"/>
            </a:pPr>
            <a:r>
              <a:rPr lang="pt" sz="1600" b="1" dirty="0"/>
              <a:t>Se disponível, integre ferramentas interativas </a:t>
            </a:r>
            <a:r>
              <a:rPr lang="pt" sz="1600" dirty="0">
                <a:latin typeface="+mn-lt"/>
              </a:rPr>
              <a:t>– Use recursos como enquetes ao vivo, quadros brancos ou questionários para manter os participantes envolvidos e coletar feedback em tempo real</a:t>
            </a:r>
          </a:p>
          <a:p>
            <a:pPr marL="285750" indent="-285750">
              <a:spcAft>
                <a:spcPts val="900"/>
              </a:spcAft>
              <a:buFont typeface="Wingdings" panose="05000000000000000000" pitchFamily="2" charset="2"/>
              <a:buChar char="q"/>
            </a:pPr>
            <a:r>
              <a:rPr lang="pt" sz="1600" b="1" dirty="0"/>
              <a:t>Compartilhe sua tela estrategicamente </a:t>
            </a:r>
            <a:r>
              <a:rPr lang="pt" sz="1600" dirty="0">
                <a:latin typeface="+mn-lt"/>
              </a:rPr>
              <a:t>– Minimize longas apresentações de slides; em vez disso, alterne entre recursos visuais, demonstrações ao vivo e discussões</a:t>
            </a:r>
          </a:p>
          <a:p>
            <a:pPr marL="285750" indent="-285750">
              <a:spcAft>
                <a:spcPts val="900"/>
              </a:spcAft>
              <a:buFont typeface="Wingdings" panose="05000000000000000000" pitchFamily="2" charset="2"/>
              <a:buChar char="q"/>
            </a:pPr>
            <a:r>
              <a:rPr lang="pt" sz="1600" b="1" dirty="0"/>
              <a:t>Otimize para acessibilidade </a:t>
            </a:r>
            <a:r>
              <a:rPr lang="pt" sz="1600" dirty="0">
                <a:latin typeface="+mn-lt"/>
              </a:rPr>
              <a:t>– Ative as legendas, se possível, e certifique-se de que as instruções sejam claras para os participantes que usam dispositivos diferentes.</a:t>
            </a:r>
          </a:p>
        </p:txBody>
      </p:sp>
      <p:sp>
        <p:nvSpPr>
          <p:cNvPr id="6" name="Rectangle: Rounded Corners 36">
            <a:extLst>
              <a:ext uri="{FF2B5EF4-FFF2-40B4-BE49-F238E27FC236}">
                <a16:creationId xmlns:a16="http://schemas.microsoft.com/office/drawing/2014/main" id="{84BD1754-74D0-3083-12EA-D9F9E83BE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>
          <a:xfrm rot="16200000">
            <a:off x="8707422" y="-1082905"/>
            <a:ext cx="411261" cy="5518945"/>
          </a:xfrm>
          <a:prstGeom prst="roundRect">
            <a:avLst>
              <a:gd name="adj" fmla="val 2772"/>
            </a:avLst>
          </a:prstGeom>
          <a:solidFill>
            <a:schemeClr val="bg2"/>
          </a:solidFill>
          <a:ln w="603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10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Segoe UI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CFFEB2C-C1AA-9509-7700-9B68C7D2F5E5}"/>
              </a:ext>
            </a:extLst>
          </p:cNvPr>
          <p:cNvSpPr txBox="1"/>
          <p:nvPr/>
        </p:nvSpPr>
        <p:spPr>
          <a:xfrm>
            <a:off x="6154662" y="1505215"/>
            <a:ext cx="4422623" cy="369332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pt" sz="1800" b="1" i="0" dirty="0">
                <a:solidFill>
                  <a:srgbClr val="161616"/>
                </a:solidFill>
                <a:effectLst/>
                <a:latin typeface="+mj-lt"/>
              </a:rPr>
              <a:t>Garantindo uma experiência virtual tranquila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C1BEDF-9050-D36E-ADB4-6A02ECF8CC12}"/>
              </a:ext>
            </a:extLst>
          </p:cNvPr>
          <p:cNvSpPr txBox="1"/>
          <p:nvPr/>
        </p:nvSpPr>
        <p:spPr>
          <a:xfrm>
            <a:off x="6097013" y="1972957"/>
            <a:ext cx="5578397" cy="3147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900"/>
              </a:spcAft>
              <a:buFont typeface="Wingdings" panose="05000000000000000000" pitchFamily="2" charset="2"/>
              <a:buChar char="q"/>
            </a:pPr>
            <a:r>
              <a:rPr lang="pt" sz="1600" dirty="0">
                <a:latin typeface="+mj-lt"/>
              </a:rPr>
              <a:t>Teste sua tecnologia com antecedência </a:t>
            </a:r>
            <a:r>
              <a:rPr lang="pt" sz="1600" dirty="0"/>
              <a:t>– Verifique seu microfone, câmera, recursos de compartilhamento de tela e quaisquer ferramentas interativas que você usará</a:t>
            </a:r>
          </a:p>
          <a:p>
            <a:pPr marL="285750" indent="-285750">
              <a:spcAft>
                <a:spcPts val="900"/>
              </a:spcAft>
              <a:buFont typeface="Wingdings" panose="05000000000000000000" pitchFamily="2" charset="2"/>
              <a:buChar char="q"/>
            </a:pPr>
            <a:r>
              <a:rPr lang="pt" sz="1600" dirty="0">
                <a:latin typeface="+mj-lt"/>
              </a:rPr>
              <a:t>Tenha um plano de backup </a:t>
            </a:r>
            <a:r>
              <a:rPr lang="pt" sz="1600" dirty="0"/>
              <a:t>– Esteja preparado com formas alternativas de entregar conteúdo em caso de dificuldades técnicas</a:t>
            </a:r>
          </a:p>
          <a:p>
            <a:pPr marL="285750" indent="-285750">
              <a:spcAft>
                <a:spcPts val="900"/>
              </a:spcAft>
              <a:buFont typeface="Wingdings" panose="05000000000000000000" pitchFamily="2" charset="2"/>
              <a:buChar char="q"/>
            </a:pPr>
            <a:r>
              <a:rPr lang="pt" sz="1600" dirty="0">
                <a:latin typeface="+mj-lt"/>
              </a:rPr>
              <a:t>Crie momentos de reflexão e perguntas e respostas </a:t>
            </a:r>
            <a:r>
              <a:rPr lang="pt" sz="1600" dirty="0"/>
              <a:t>– Dê tempo para os participantes processarem informações, fazerem perguntas e aplicarem o que aprenderam.</a:t>
            </a:r>
          </a:p>
          <a:p>
            <a:pPr marL="285750" indent="-285750">
              <a:spcAft>
                <a:spcPts val="900"/>
              </a:spcAft>
              <a:buFont typeface="Wingdings" panose="05000000000000000000" pitchFamily="2" charset="2"/>
              <a:buChar char="q"/>
            </a:pPr>
            <a:r>
              <a:rPr lang="pt" sz="1600" b="1" dirty="0">
                <a:latin typeface="+mj-lt"/>
              </a:rPr>
              <a:t>Recursos de acompanhamento:</a:t>
            </a:r>
            <a:r>
              <a:rPr lang="pt" sz="1600" dirty="0">
                <a:latin typeface="+mj-lt"/>
              </a:rPr>
              <a:t> </a:t>
            </a:r>
            <a:r>
              <a:rPr lang="pt" sz="1600" dirty="0"/>
              <a:t>forneça um resumo das principais conclusões, links para recursos adicionais ou próximas etapas após a sessão.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2C97751-4028-F6A7-B0CD-437B8EBFFC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-1" y="5773479"/>
            <a:ext cx="2499360" cy="1084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349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 xmlns:a16="http://schemas.microsoft.com/office/drawing/2014/main" xmlns:adec="http://schemas.microsoft.com/office/drawing/2017/decorative" xmlns:p14="http://schemas.microsoft.com/office/powerpoint/2010/main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9FAE12-69CC-1C3D-0F78-0FE25DEFF9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25">
            <a:extLst>
              <a:ext uri="{FF2B5EF4-FFF2-40B4-BE49-F238E27FC236}">
                <a16:creationId xmlns:a16="http://schemas.microsoft.com/office/drawing/2014/main" id="{03800BBF-4877-A747-7EB7-F045D162D98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997" y="445533"/>
            <a:ext cx="10730236" cy="646331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>
              <a:defRPr/>
            </a:pPr>
            <a:r>
              <a:rPr lang="pt" dirty="0"/>
              <a:t>2:  Entrega </a:t>
            </a:r>
            <a:r>
              <a:rPr lang="pt" dirty="0">
                <a:solidFill>
                  <a:schemeClr val="accent2"/>
                </a:solidFill>
              </a:rPr>
              <a:t>presencial</a:t>
            </a:r>
            <a:r>
              <a:rPr lang="pt" dirty="0"/>
              <a:t>: práticas recomendadas (1/2)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041E6165-B648-7539-CBC7-54A6B0B9F7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35897"/>
          <a:stretch/>
        </p:blipFill>
        <p:spPr>
          <a:xfrm rot="16200000">
            <a:off x="10112531" y="-574255"/>
            <a:ext cx="1505214" cy="2653726"/>
          </a:xfrm>
          <a:prstGeom prst="rect">
            <a:avLst/>
          </a:prstGeom>
        </p:spPr>
      </p:pic>
      <p:sp>
        <p:nvSpPr>
          <p:cNvPr id="5" name="Rectangle: Rounded Corners 36">
            <a:extLst>
              <a:ext uri="{FF2B5EF4-FFF2-40B4-BE49-F238E27FC236}">
                <a16:creationId xmlns:a16="http://schemas.microsoft.com/office/drawing/2014/main" id="{264D55EB-F66C-8999-7AB5-3534DA0F41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>
          <a:xfrm rot="16200000">
            <a:off x="2917063" y="-1230950"/>
            <a:ext cx="411261" cy="5408646"/>
          </a:xfrm>
          <a:prstGeom prst="roundRect">
            <a:avLst>
              <a:gd name="adj" fmla="val 2772"/>
            </a:avLst>
          </a:prstGeom>
          <a:solidFill>
            <a:schemeClr val="bg2"/>
          </a:solidFill>
          <a:ln w="603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10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Segoe UI" pitchFamily="34" charset="0"/>
            </a:endParaRPr>
          </a:p>
        </p:txBody>
      </p:sp>
      <p:sp>
        <p:nvSpPr>
          <p:cNvPr id="19" name="Title 46">
            <a:extLst>
              <a:ext uri="{FF2B5EF4-FFF2-40B4-BE49-F238E27FC236}">
                <a16:creationId xmlns:a16="http://schemas.microsoft.com/office/drawing/2014/main" id="{BDD76E89-CECF-E225-3C2A-C36BABFCAA60}"/>
              </a:ext>
            </a:extLst>
          </p:cNvPr>
          <p:cNvSpPr txBox="1">
            <a:spLocks/>
          </p:cNvSpPr>
          <p:nvPr/>
        </p:nvSpPr>
        <p:spPr>
          <a:xfrm>
            <a:off x="516591" y="1332797"/>
            <a:ext cx="4429126" cy="307777"/>
          </a:xfrm>
          <a:prstGeom prst="rect">
            <a:avLst/>
          </a:prstGeom>
          <a:solidFill>
            <a:schemeClr val="bg2"/>
          </a:solidFill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pt" sz="2000" dirty="0"/>
              <a:t>Requisitos Logísticos Ideais</a:t>
            </a:r>
          </a:p>
        </p:txBody>
      </p:sp>
      <p:sp>
        <p:nvSpPr>
          <p:cNvPr id="17" name="Title 46">
            <a:extLst>
              <a:ext uri="{FF2B5EF4-FFF2-40B4-BE49-F238E27FC236}">
                <a16:creationId xmlns:a16="http://schemas.microsoft.com/office/drawing/2014/main" id="{B73713D5-9E11-AD0D-DFFD-ECEF80869A15}"/>
              </a:ext>
            </a:extLst>
          </p:cNvPr>
          <p:cNvSpPr txBox="1">
            <a:spLocks/>
          </p:cNvSpPr>
          <p:nvPr/>
        </p:nvSpPr>
        <p:spPr>
          <a:xfrm>
            <a:off x="516589" y="1767005"/>
            <a:ext cx="5307476" cy="510909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285750" indent="-285750">
              <a:spcAft>
                <a:spcPts val="900"/>
              </a:spcAft>
              <a:buFont typeface="Wingdings" panose="05000000000000000000" pitchFamily="2" charset="2"/>
              <a:buChar char="q"/>
            </a:pPr>
            <a:r>
              <a:rPr lang="pt" sz="1600" b="1" dirty="0"/>
              <a:t>Configurações da sala de aula</a:t>
            </a:r>
          </a:p>
          <a:p>
            <a:pPr marL="574675" indent="-285750">
              <a:spcAft>
                <a:spcPts val="900"/>
              </a:spcAft>
              <a:buFont typeface="Wingdings" panose="05000000000000000000" pitchFamily="2" charset="2"/>
              <a:buChar char="q"/>
            </a:pPr>
            <a:r>
              <a:rPr lang="pt" sz="1600" dirty="0">
                <a:latin typeface="+mn-lt"/>
              </a:rPr>
              <a:t>Certifique-se de que as tabelas estejam organizadas para facilitar a interação, como em mesas em forma de U ou tabelas de equipe.</a:t>
            </a:r>
          </a:p>
          <a:p>
            <a:pPr marL="574675" indent="-285750">
              <a:spcAft>
                <a:spcPts val="900"/>
              </a:spcAft>
              <a:buFont typeface="Wingdings" panose="05000000000000000000" pitchFamily="2" charset="2"/>
              <a:buChar char="q"/>
            </a:pPr>
            <a:r>
              <a:rPr lang="pt" sz="1600" dirty="0">
                <a:latin typeface="+mn-lt"/>
              </a:rPr>
              <a:t>Forneça os materiais necessários, como blocos de notas, canetas e quaisquer ferramentas específicas necessárias para a sessão.</a:t>
            </a:r>
          </a:p>
          <a:p>
            <a:pPr marL="574675" indent="-285750">
              <a:spcAft>
                <a:spcPts val="900"/>
              </a:spcAft>
              <a:buFont typeface="Wingdings" panose="05000000000000000000" pitchFamily="2" charset="2"/>
              <a:buChar char="q"/>
            </a:pPr>
            <a:r>
              <a:rPr lang="pt" sz="1600" dirty="0">
                <a:latin typeface="+mn-lt"/>
              </a:rPr>
              <a:t>Garanta assentos confortáveis e espaço adequado para cada participante.</a:t>
            </a:r>
          </a:p>
          <a:p>
            <a:pPr marL="285750" indent="-285750">
              <a:spcAft>
                <a:spcPts val="900"/>
              </a:spcAft>
              <a:buFont typeface="Wingdings" panose="05000000000000000000" pitchFamily="2" charset="2"/>
              <a:buChar char="q"/>
            </a:pPr>
            <a:r>
              <a:rPr lang="pt" sz="1600" b="1" dirty="0"/>
              <a:t>Proporção de instrutor para participante</a:t>
            </a:r>
          </a:p>
          <a:p>
            <a:pPr marL="574675" indent="-285750">
              <a:spcAft>
                <a:spcPts val="900"/>
              </a:spcAft>
              <a:buFont typeface="Wingdings" panose="05000000000000000000" pitchFamily="2" charset="2"/>
              <a:buChar char="q"/>
            </a:pPr>
            <a:r>
              <a:rPr lang="pt" sz="1600" dirty="0">
                <a:latin typeface="+mn-lt"/>
              </a:rPr>
              <a:t>Procure uma proporção de 1 instrutor para cada 10 a 15 participantes para garantir um envolvimento eficaz e atenção personalizada.</a:t>
            </a:r>
          </a:p>
          <a:p>
            <a:pPr marL="574675" indent="-285750">
              <a:spcAft>
                <a:spcPts val="900"/>
              </a:spcAft>
              <a:buFont typeface="Wingdings" panose="05000000000000000000" pitchFamily="2" charset="2"/>
              <a:buChar char="q"/>
            </a:pPr>
            <a:r>
              <a:rPr lang="pt" sz="1600" dirty="0">
                <a:latin typeface="+mn-lt"/>
              </a:rPr>
              <a:t>Para grupos maiores, considere uma configuração baseada em equipe com líderes de equipe designados para ajudar a facilitar as discussões e manter o envolvimento</a:t>
            </a:r>
          </a:p>
          <a:p>
            <a:pPr marL="574675" indent="-285750">
              <a:spcAft>
                <a:spcPts val="900"/>
              </a:spcAft>
              <a:buFont typeface="Wingdings" panose="05000000000000000000" pitchFamily="2" charset="2"/>
              <a:buChar char="q"/>
            </a:pPr>
            <a:r>
              <a:rPr lang="pt" sz="1600" dirty="0">
                <a:latin typeface="+mn-lt"/>
              </a:rPr>
              <a:t>Considere ter uma equipe de suporte ou assistentes adicionais para ajudar com a logística e as dúvidas dos participantes.</a:t>
            </a:r>
          </a:p>
          <a:p>
            <a:pPr marL="285750" indent="-285750">
              <a:spcAft>
                <a:spcPts val="900"/>
              </a:spcAft>
              <a:buFont typeface="Wingdings" panose="05000000000000000000" pitchFamily="2" charset="2"/>
              <a:buChar char="q"/>
            </a:pPr>
            <a:endParaRPr lang="en-US" sz="1600" b="1" dirty="0">
              <a:latin typeface="+mn-lt"/>
            </a:endParaRPr>
          </a:p>
        </p:txBody>
      </p:sp>
      <p:sp>
        <p:nvSpPr>
          <p:cNvPr id="6" name="Rectangle: Rounded Corners 36">
            <a:extLst>
              <a:ext uri="{FF2B5EF4-FFF2-40B4-BE49-F238E27FC236}">
                <a16:creationId xmlns:a16="http://schemas.microsoft.com/office/drawing/2014/main" id="{E9B0ED29-F019-13B3-1E07-64B4257331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>
          <a:xfrm rot="16200000">
            <a:off x="8707422" y="-1286100"/>
            <a:ext cx="411261" cy="5518945"/>
          </a:xfrm>
          <a:prstGeom prst="roundRect">
            <a:avLst>
              <a:gd name="adj" fmla="val 2772"/>
            </a:avLst>
          </a:prstGeom>
          <a:solidFill>
            <a:schemeClr val="bg2"/>
          </a:solidFill>
          <a:ln w="603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10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Segoe UI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D4EE1B6-4A52-549D-DA7B-F8D8996DCE41}"/>
              </a:ext>
            </a:extLst>
          </p:cNvPr>
          <p:cNvSpPr txBox="1"/>
          <p:nvPr/>
        </p:nvSpPr>
        <p:spPr>
          <a:xfrm>
            <a:off x="6150628" y="1302020"/>
            <a:ext cx="4422623" cy="369332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pt" sz="1800" b="1" i="0" dirty="0">
                <a:solidFill>
                  <a:srgbClr val="161616"/>
                </a:solidFill>
                <a:effectLst/>
                <a:latin typeface="+mj-lt"/>
              </a:rPr>
              <a:t>Maneiras de envolver os participantes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CF7F5C-8E26-65AE-6986-50E9D4BFD35B}"/>
              </a:ext>
            </a:extLst>
          </p:cNvPr>
          <p:cNvSpPr txBox="1"/>
          <p:nvPr/>
        </p:nvSpPr>
        <p:spPr>
          <a:xfrm>
            <a:off x="6097013" y="1769761"/>
            <a:ext cx="5578397" cy="44781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900"/>
              </a:spcAft>
              <a:buFont typeface="Wingdings" panose="05000000000000000000" pitchFamily="2" charset="2"/>
              <a:buChar char="q"/>
            </a:pPr>
            <a:r>
              <a:rPr lang="pt" sz="1600" dirty="0">
                <a:latin typeface="+mj-lt"/>
              </a:rPr>
              <a:t>Atividades interativas</a:t>
            </a:r>
          </a:p>
          <a:p>
            <a:pPr marL="574675" indent="-285750">
              <a:spcAft>
                <a:spcPts val="900"/>
              </a:spcAft>
              <a:buFont typeface="Wingdings" panose="05000000000000000000" pitchFamily="2" charset="2"/>
              <a:buChar char="q"/>
            </a:pPr>
            <a:r>
              <a:rPr lang="pt" sz="1600" dirty="0">
                <a:latin typeface="+mn-lt"/>
              </a:rPr>
              <a:t>Considere compartilhar suas próprias histórias e exemplos para criar um espaço seguro para o diálogo aberto.</a:t>
            </a:r>
          </a:p>
          <a:p>
            <a:pPr marL="574675" indent="-285750">
              <a:spcAft>
                <a:spcPts val="900"/>
              </a:spcAft>
              <a:buFont typeface="Wingdings" panose="05000000000000000000" pitchFamily="2" charset="2"/>
              <a:buChar char="q"/>
            </a:pPr>
            <a:r>
              <a:rPr lang="pt" sz="1600" dirty="0">
                <a:latin typeface="+mn-lt"/>
              </a:rPr>
              <a:t>Use atividades de quebra-gelo para construir relacionamento e facilitar a entrada dos participantes na sessão.</a:t>
            </a:r>
          </a:p>
          <a:p>
            <a:pPr marL="574675" indent="-285750">
              <a:spcAft>
                <a:spcPts val="900"/>
              </a:spcAft>
              <a:buFont typeface="Wingdings" panose="05000000000000000000" pitchFamily="2" charset="2"/>
              <a:buChar char="q"/>
            </a:pPr>
            <a:r>
              <a:rPr lang="pt" sz="1600" dirty="0">
                <a:latin typeface="+mn-lt"/>
              </a:rPr>
              <a:t>Incorpore discussões em grupo</a:t>
            </a:r>
            <a:r>
              <a:rPr lang="pt" sz="1600" dirty="0"/>
              <a:t> e exercícios colaborativos</a:t>
            </a:r>
            <a:r>
              <a:rPr lang="pt" sz="1600" dirty="0">
                <a:latin typeface="+mn-lt"/>
              </a:rPr>
              <a:t> para incentivar a participação ativa.</a:t>
            </a:r>
          </a:p>
          <a:p>
            <a:pPr marL="285750" indent="-285750">
              <a:spcAft>
                <a:spcPts val="900"/>
              </a:spcAft>
              <a:buFont typeface="Wingdings" panose="05000000000000000000" pitchFamily="2" charset="2"/>
              <a:buChar char="q"/>
            </a:pPr>
            <a:r>
              <a:rPr lang="pt" sz="1600" b="1" dirty="0">
                <a:latin typeface="+mj-lt"/>
              </a:rPr>
              <a:t>Uso da tecnologia</a:t>
            </a:r>
          </a:p>
          <a:p>
            <a:pPr marL="574675" indent="-285750">
              <a:spcAft>
                <a:spcPts val="900"/>
              </a:spcAft>
              <a:buFont typeface="Wingdings" panose="05000000000000000000" pitchFamily="2" charset="2"/>
              <a:buChar char="q"/>
            </a:pPr>
            <a:r>
              <a:rPr lang="pt" sz="1600" dirty="0">
                <a:latin typeface="+mn-lt"/>
              </a:rPr>
              <a:t>Se disponível, use ferramentas interativas como enquetes e questionários para envolver os participantes e coletar feedback instantâneo (por exemplo, sentimentos sobre IA, identificação de tarefas demoradas nas quais a IA pode ajudar).</a:t>
            </a:r>
          </a:p>
          <a:p>
            <a:pPr marL="574675" indent="-285750">
              <a:spcAft>
                <a:spcPts val="900"/>
              </a:spcAft>
              <a:buFont typeface="Wingdings" panose="05000000000000000000" pitchFamily="2" charset="2"/>
              <a:buChar char="q"/>
            </a:pPr>
            <a:r>
              <a:rPr lang="pt" sz="1600" dirty="0"/>
              <a:t>Ao usar a IA para criar ou personalizar conteúdo, verifique e refine os resultados para garantir clareza, justiça e alinhamento com os objetivos da sessão.</a:t>
            </a:r>
            <a:endParaRPr lang="en-US" sz="1600" dirty="0">
              <a:latin typeface="+mn-lt"/>
            </a:endParaRP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7AEC0CE2-DF22-56F9-A3B2-1D7B09505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49252"/>
          <a:stretch/>
        </p:blipFill>
        <p:spPr>
          <a:xfrm rot="5400000">
            <a:off x="11095865" y="5842804"/>
            <a:ext cx="1082829" cy="966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935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 xmlns:a16="http://schemas.microsoft.com/office/drawing/2014/main" xmlns:adec="http://schemas.microsoft.com/office/drawing/2017/decorative" xmlns:p14="http://schemas.microsoft.com/office/powerpoint/2010/main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39D969-B826-CEAB-298C-314E464DDF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36">
            <a:extLst>
              <a:ext uri="{FF2B5EF4-FFF2-40B4-BE49-F238E27FC236}">
                <a16:creationId xmlns:a16="http://schemas.microsoft.com/office/drawing/2014/main" id="{FBD976A7-6653-64A6-EDAA-7BE7559FD7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>
          <a:xfrm rot="16200000">
            <a:off x="2838195" y="-963875"/>
            <a:ext cx="411261" cy="5250910"/>
          </a:xfrm>
          <a:prstGeom prst="roundRect">
            <a:avLst>
              <a:gd name="adj" fmla="val 2772"/>
            </a:avLst>
          </a:prstGeom>
          <a:solidFill>
            <a:schemeClr val="bg2"/>
          </a:solidFill>
          <a:ln w="603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10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Segoe UI" pitchFamily="34" charset="0"/>
            </a:endParaRPr>
          </a:p>
        </p:txBody>
      </p:sp>
      <p:sp>
        <p:nvSpPr>
          <p:cNvPr id="6" name="Rectangle: Rounded Corners 36">
            <a:extLst>
              <a:ext uri="{FF2B5EF4-FFF2-40B4-BE49-F238E27FC236}">
                <a16:creationId xmlns:a16="http://schemas.microsoft.com/office/drawing/2014/main" id="{F0EE839F-B8D3-D5F8-D59D-B147EE1F21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>
          <a:xfrm rot="16200000">
            <a:off x="8573405" y="-963876"/>
            <a:ext cx="411261" cy="5250911"/>
          </a:xfrm>
          <a:prstGeom prst="roundRect">
            <a:avLst>
              <a:gd name="adj" fmla="val 2772"/>
            </a:avLst>
          </a:prstGeom>
          <a:solidFill>
            <a:schemeClr val="bg2"/>
          </a:solidFill>
          <a:ln w="603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10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Segoe UI" pitchFamily="34" charset="0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CD9DA08D-CED4-A571-E861-E84BB62C2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35897"/>
          <a:stretch/>
        </p:blipFill>
        <p:spPr>
          <a:xfrm rot="16200000">
            <a:off x="10112531" y="-574255"/>
            <a:ext cx="1505214" cy="2653726"/>
          </a:xfrm>
          <a:prstGeom prst="rect">
            <a:avLst/>
          </a:prstGeom>
        </p:spPr>
      </p:pic>
      <p:sp>
        <p:nvSpPr>
          <p:cNvPr id="14" name="Title 25">
            <a:extLst>
              <a:ext uri="{FF2B5EF4-FFF2-40B4-BE49-F238E27FC236}">
                <a16:creationId xmlns:a16="http://schemas.microsoft.com/office/drawing/2014/main" id="{B6B3522A-94D7-EE77-D187-C311F67BA46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3997" y="445533"/>
            <a:ext cx="10730236" cy="646331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>
              <a:defRPr/>
            </a:pPr>
            <a:r>
              <a:rPr lang="pt" dirty="0"/>
              <a:t>2: </a:t>
            </a:r>
            <a:r>
              <a:rPr lang="pt" dirty="0">
                <a:solidFill>
                  <a:schemeClr val="accent2"/>
                </a:solidFill>
              </a:rPr>
              <a:t>Entrega presencial</a:t>
            </a:r>
            <a:r>
              <a:rPr lang="pt" dirty="0"/>
              <a:t> : melhores práticas (2/2)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ABDF128B-A932-A1AD-EF4D-C8A0D534DA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49252"/>
          <a:stretch/>
        </p:blipFill>
        <p:spPr>
          <a:xfrm rot="5400000">
            <a:off x="11095865" y="5842804"/>
            <a:ext cx="1082829" cy="966093"/>
          </a:xfrm>
          <a:prstGeom prst="rect">
            <a:avLst/>
          </a:prstGeom>
        </p:spPr>
      </p:pic>
      <p:sp>
        <p:nvSpPr>
          <p:cNvPr id="19" name="Title 46">
            <a:extLst>
              <a:ext uri="{FF2B5EF4-FFF2-40B4-BE49-F238E27FC236}">
                <a16:creationId xmlns:a16="http://schemas.microsoft.com/office/drawing/2014/main" id="{9F6CD740-07EE-A9C4-9FE1-56DED9FA16BB}"/>
              </a:ext>
            </a:extLst>
          </p:cNvPr>
          <p:cNvSpPr txBox="1">
            <a:spLocks/>
          </p:cNvSpPr>
          <p:nvPr/>
        </p:nvSpPr>
        <p:spPr>
          <a:xfrm>
            <a:off x="516591" y="1521004"/>
            <a:ext cx="4299958" cy="307777"/>
          </a:xfrm>
          <a:prstGeom prst="rect">
            <a:avLst/>
          </a:prstGeom>
          <a:solidFill>
            <a:schemeClr val="bg2"/>
          </a:solidFill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pt" sz="2000" dirty="0"/>
              <a:t>Apresentando demonstrações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7697EB0-8B50-6211-BAF5-A6A11B31179F}"/>
              </a:ext>
            </a:extLst>
          </p:cNvPr>
          <p:cNvSpPr txBox="1"/>
          <p:nvPr/>
        </p:nvSpPr>
        <p:spPr>
          <a:xfrm>
            <a:off x="6154662" y="1490226"/>
            <a:ext cx="4207833" cy="369332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pt" sz="1800" b="1" i="0" dirty="0">
                <a:solidFill>
                  <a:srgbClr val="161616"/>
                </a:solidFill>
                <a:effectLst/>
                <a:latin typeface="+mj-lt"/>
              </a:rPr>
              <a:t>Perguntas Freqüentes</a:t>
            </a:r>
          </a:p>
        </p:txBody>
      </p:sp>
      <p:sp>
        <p:nvSpPr>
          <p:cNvPr id="4" name="Title 46">
            <a:extLst>
              <a:ext uri="{FF2B5EF4-FFF2-40B4-BE49-F238E27FC236}">
                <a16:creationId xmlns:a16="http://schemas.microsoft.com/office/drawing/2014/main" id="{A83D98E3-B759-2F0B-5E62-8D487F69AF48}"/>
              </a:ext>
            </a:extLst>
          </p:cNvPr>
          <p:cNvSpPr txBox="1">
            <a:spLocks/>
          </p:cNvSpPr>
          <p:nvPr/>
        </p:nvSpPr>
        <p:spPr>
          <a:xfrm>
            <a:off x="379870" y="1979234"/>
            <a:ext cx="5250911" cy="340093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574675" indent="-285750">
              <a:spcAft>
                <a:spcPts val="900"/>
              </a:spcAft>
              <a:buFont typeface="Wingdings" panose="05000000000000000000" pitchFamily="2" charset="2"/>
              <a:buChar char="q"/>
            </a:pPr>
            <a:r>
              <a:rPr lang="pt" sz="1600" b="0" i="0" dirty="0">
                <a:solidFill>
                  <a:srgbClr val="424242"/>
                </a:solidFill>
                <a:effectLst/>
              </a:rPr>
              <a:t>Demonstrações ao vivo</a:t>
            </a:r>
          </a:p>
          <a:p>
            <a:pPr marL="860425" indent="-285750">
              <a:spcAft>
                <a:spcPts val="900"/>
              </a:spcAft>
              <a:buFont typeface="Wingdings" panose="05000000000000000000" pitchFamily="2" charset="2"/>
              <a:buChar char="q"/>
            </a:pPr>
            <a:r>
              <a:rPr lang="pt" sz="1600" dirty="0">
                <a:latin typeface="+mn-lt"/>
              </a:rPr>
              <a:t>Certifique-se de que todos os equipamentos e materiais para demonstrações ao vivo sejam preparados e testados com antecedência.</a:t>
            </a:r>
          </a:p>
          <a:p>
            <a:pPr marL="860425" indent="-285750">
              <a:spcAft>
                <a:spcPts val="900"/>
              </a:spcAft>
              <a:buFont typeface="Wingdings" panose="05000000000000000000" pitchFamily="2" charset="2"/>
              <a:buChar char="q"/>
            </a:pPr>
            <a:r>
              <a:rPr lang="pt" sz="1600" dirty="0">
                <a:latin typeface="+mn-lt"/>
              </a:rPr>
              <a:t>Explique claramente cada etapa da demonstração e sua relevância para os participantes.</a:t>
            </a:r>
          </a:p>
          <a:p>
            <a:pPr marL="860425" indent="-285750">
              <a:spcAft>
                <a:spcPts val="900"/>
              </a:spcAft>
              <a:buFont typeface="Wingdings" panose="05000000000000000000" pitchFamily="2" charset="2"/>
              <a:buChar char="q"/>
            </a:pPr>
            <a:endParaRPr lang="en-US" sz="1600" dirty="0">
              <a:latin typeface="+mn-lt"/>
            </a:endParaRPr>
          </a:p>
          <a:p>
            <a:pPr marL="574675" indent="-285750">
              <a:spcAft>
                <a:spcPts val="900"/>
              </a:spcAft>
              <a:buFont typeface="Wingdings" panose="05000000000000000000" pitchFamily="2" charset="2"/>
              <a:buChar char="q"/>
            </a:pPr>
            <a:r>
              <a:rPr lang="pt" sz="1600" dirty="0"/>
              <a:t>Prática interativa e guiada</a:t>
            </a:r>
          </a:p>
          <a:p>
            <a:pPr marL="860425" indent="-285750">
              <a:spcAft>
                <a:spcPts val="900"/>
              </a:spcAft>
              <a:buFont typeface="Wingdings" panose="05000000000000000000" pitchFamily="2" charset="2"/>
              <a:buChar char="q"/>
            </a:pPr>
            <a:r>
              <a:rPr lang="pt" sz="1600" dirty="0">
                <a:latin typeface="+mn-lt"/>
              </a:rPr>
              <a:t>Permita que os participantes experimentem a demonstração com a orientação do instrutor.</a:t>
            </a:r>
          </a:p>
          <a:p>
            <a:pPr marL="860425" indent="-285750">
              <a:spcAft>
                <a:spcPts val="900"/>
              </a:spcAft>
              <a:buFont typeface="Wingdings" panose="05000000000000000000" pitchFamily="2" charset="2"/>
              <a:buChar char="q"/>
            </a:pPr>
            <a:r>
              <a:rPr lang="pt" sz="1600" dirty="0">
                <a:latin typeface="+mn-lt"/>
              </a:rPr>
              <a:t>Forneça feedback imediato e suporte aos participantes durante a prática interativa.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4EF060-83EE-D800-33A9-CBD0E46C31AA}"/>
              </a:ext>
            </a:extLst>
          </p:cNvPr>
          <p:cNvSpPr txBox="1"/>
          <p:nvPr/>
        </p:nvSpPr>
        <p:spPr>
          <a:xfrm>
            <a:off x="6019000" y="1979234"/>
            <a:ext cx="5308491" cy="43473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4675" indent="-285750">
              <a:spcAft>
                <a:spcPts val="900"/>
              </a:spcAft>
              <a:buFont typeface="Wingdings" panose="05000000000000000000" pitchFamily="2" charset="2"/>
              <a:buChar char="q"/>
            </a:pPr>
            <a:r>
              <a:rPr lang="pt" sz="1600" b="0" i="0" dirty="0">
                <a:solidFill>
                  <a:srgbClr val="424242"/>
                </a:solidFill>
                <a:effectLst/>
                <a:latin typeface="+mj-lt"/>
              </a:rPr>
              <a:t>Preparação</a:t>
            </a:r>
          </a:p>
          <a:p>
            <a:pPr marL="914400" indent="-285750">
              <a:spcAft>
                <a:spcPts val="900"/>
              </a:spcAft>
              <a:buFont typeface="Wingdings" panose="05000000000000000000" pitchFamily="2" charset="2"/>
              <a:buChar char="q"/>
            </a:pPr>
            <a:r>
              <a:rPr lang="pt" sz="1600" dirty="0">
                <a:latin typeface="+mn-lt"/>
              </a:rPr>
              <a:t>Prepare uma lista de perguntas frequentes e suas respostas relacionadas ao conteúdo da sessão.</a:t>
            </a:r>
          </a:p>
          <a:p>
            <a:pPr marL="573088" indent="-285750">
              <a:spcAft>
                <a:spcPts val="900"/>
              </a:spcAft>
              <a:buFont typeface="Wingdings" panose="05000000000000000000" pitchFamily="2" charset="2"/>
              <a:buChar char="q"/>
            </a:pPr>
            <a:r>
              <a:rPr lang="pt" sz="1600" dirty="0">
                <a:latin typeface="+mj-lt"/>
              </a:rPr>
              <a:t>Acessibilidade</a:t>
            </a:r>
          </a:p>
          <a:p>
            <a:pPr marL="914400" indent="-285750">
              <a:spcAft>
                <a:spcPts val="900"/>
              </a:spcAft>
              <a:buFont typeface="Wingdings" panose="05000000000000000000" pitchFamily="2" charset="2"/>
              <a:buChar char="q"/>
            </a:pPr>
            <a:r>
              <a:rPr lang="pt" sz="1600" dirty="0">
                <a:latin typeface="+mn-lt"/>
              </a:rPr>
              <a:t>Torne as perguntas frequentes facilmente acessíveis aos participantes, seja em formato impresso ou digital.</a:t>
            </a:r>
          </a:p>
          <a:p>
            <a:pPr marL="914400" indent="-285750">
              <a:spcAft>
                <a:spcPts val="900"/>
              </a:spcAft>
              <a:buFont typeface="Wingdings" panose="05000000000000000000" pitchFamily="2" charset="2"/>
              <a:buChar char="q"/>
            </a:pPr>
            <a:endParaRPr lang="en-US" sz="1600" dirty="0">
              <a:latin typeface="+mn-lt"/>
            </a:endParaRPr>
          </a:p>
          <a:p>
            <a:pPr marL="574675" indent="-285750">
              <a:spcAft>
                <a:spcPts val="900"/>
              </a:spcAft>
              <a:buFont typeface="Wingdings" panose="05000000000000000000" pitchFamily="2" charset="2"/>
              <a:buChar char="q"/>
            </a:pPr>
            <a:r>
              <a:rPr lang="pt" sz="1600" b="0" i="0" dirty="0">
                <a:solidFill>
                  <a:srgbClr val="424242"/>
                </a:solidFill>
                <a:effectLst/>
                <a:latin typeface="+mj-lt"/>
              </a:rPr>
              <a:t>Sessões de perguntas e respostas</a:t>
            </a:r>
          </a:p>
          <a:p>
            <a:pPr marL="860425" indent="-285750">
              <a:spcAft>
                <a:spcPts val="900"/>
              </a:spcAft>
              <a:buFont typeface="Wingdings" panose="05000000000000000000" pitchFamily="2" charset="2"/>
              <a:buChar char="q"/>
            </a:pPr>
            <a:r>
              <a:rPr lang="pt" sz="1600" dirty="0">
                <a:latin typeface="+mn-lt"/>
              </a:rPr>
              <a:t>Tempo dedicado: Aloque horários dedicados durante a sessão para perguntas e respostas para resolver quaisquer dúvidas dos participantes.</a:t>
            </a:r>
          </a:p>
          <a:p>
            <a:pPr marL="860425" indent="-285750">
              <a:spcAft>
                <a:spcPts val="900"/>
              </a:spcAft>
              <a:buFont typeface="Wingdings" panose="05000000000000000000" pitchFamily="2" charset="2"/>
              <a:buChar char="q"/>
            </a:pPr>
            <a:r>
              <a:rPr lang="pt" sz="1600" dirty="0">
                <a:latin typeface="+mn-lt"/>
              </a:rPr>
              <a:t>Incentive os participantes a fazer perguntas e participar de discussões.</a:t>
            </a:r>
          </a:p>
        </p:txBody>
      </p:sp>
    </p:spTree>
    <p:extLst>
      <p:ext uri="{BB962C8B-B14F-4D97-AF65-F5344CB8AC3E}">
        <p14:creationId xmlns:p14="http://schemas.microsoft.com/office/powerpoint/2010/main" val="15196293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 xmlns:a16="http://schemas.microsoft.com/office/drawing/2014/main" xmlns:adec="http://schemas.microsoft.com/office/drawing/2017/decorative" xmlns:p14="http://schemas.microsoft.com/office/powerpoint/2010/main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078561-7E6B-2657-9EAE-04330A84AF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F9258EC-9C93-686E-1A45-7504A5D1EE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5" y="2977823"/>
            <a:ext cx="9162467" cy="553998"/>
          </a:xfrm>
        </p:spPr>
        <p:txBody>
          <a:bodyPr/>
          <a:lstStyle/>
          <a:p>
            <a:r>
              <a:rPr lang="pt" dirty="0"/>
              <a:t>3: Guia do instrutor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41CCC9-DFFC-D2AA-E0C9-311E20408EE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5216" y="3751542"/>
            <a:ext cx="6217920" cy="307777"/>
          </a:xfrm>
        </p:spPr>
        <p:txBody>
          <a:bodyPr/>
          <a:lstStyle/>
          <a:p>
            <a:r>
              <a:rPr lang="pt" sz="2000" dirty="0"/>
              <a:t>Ferramentas e recursos práticos para instrutores</a:t>
            </a:r>
          </a:p>
        </p:txBody>
      </p:sp>
    </p:spTree>
    <p:extLst>
      <p:ext uri="{BB962C8B-B14F-4D97-AF65-F5344CB8AC3E}">
        <p14:creationId xmlns:p14="http://schemas.microsoft.com/office/powerpoint/2010/main" val="1679925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 xmlns:a16="http://schemas.microsoft.com/office/drawing/2014/main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791D76-C38F-71B7-6FDC-AA27B3FF33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Light" descr="Captura de tela do slide Práticas recomendadas para instrutores neste deck de apresentação.">
            <a:extLst>
              <a:ext uri="{FF2B5EF4-FFF2-40B4-BE49-F238E27FC236}">
                <a16:creationId xmlns:a16="http://schemas.microsoft.com/office/drawing/2014/main" id="{43D28523-DEAC-30F4-649C-2746867E726E}"/>
              </a:ext>
            </a:extLst>
          </p:cNvPr>
          <p:cNvSpPr/>
          <p:nvPr>
            <p:custDataLst>
              <p:tags r:id="rId1"/>
            </p:custDataLst>
          </p:nvPr>
        </p:nvSpPr>
        <p:spPr bwMode="ltGray">
          <a:xfrm>
            <a:off x="0" y="-1"/>
            <a:ext cx="2835667" cy="6858001"/>
          </a:xfrm>
          <a:prstGeom prst="rect">
            <a:avLst/>
          </a:prstGeom>
          <a:solidFill>
            <a:schemeClr val="bg2"/>
          </a:solidFill>
          <a:ln w="63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0F0F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934743D-A88B-C967-A01B-62DC4A438F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123809" y="-1"/>
            <a:ext cx="1315094" cy="981837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7A344E67-D1D1-BB5E-090E-4332CA95DA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647" y="945449"/>
            <a:ext cx="2723828" cy="738664"/>
          </a:xfrm>
        </p:spPr>
        <p:txBody>
          <a:bodyPr/>
          <a:lstStyle/>
          <a:p>
            <a:r>
              <a:rPr lang="pt" sz="2400" b="1" dirty="0">
                <a:cs typeface="Segoe UI"/>
              </a:rPr>
              <a:t>Visão geral da sessão</a:t>
            </a:r>
            <a:br>
              <a:rPr lang="en-US" sz="2400" b="1" dirty="0">
                <a:cs typeface="Segoe UI"/>
              </a:rPr>
            </a:br>
            <a:r>
              <a:rPr lang="pt" sz="2400" b="1" dirty="0">
                <a:cs typeface="Segoe UI"/>
              </a:rPr>
              <a:t> rápida 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F887C4F-63DA-4AA6-A038-BF27F07495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235647" y="1969688"/>
            <a:ext cx="2323274" cy="0"/>
          </a:xfrm>
          <a:prstGeom prst="line">
            <a:avLst/>
          </a:prstGeom>
          <a:noFill/>
          <a:ln w="12700">
            <a:solidFill>
              <a:srgbClr val="000000">
                <a:alpha val="24000"/>
              </a:srgb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D755CD61-ED00-DAB4-B80B-6FDCEB0A92EE}"/>
              </a:ext>
            </a:extLst>
          </p:cNvPr>
          <p:cNvSpPr txBox="1"/>
          <p:nvPr/>
        </p:nvSpPr>
        <p:spPr>
          <a:xfrm>
            <a:off x="235647" y="2098453"/>
            <a:ext cx="2323274" cy="2763834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en-US"/>
            </a:defPPr>
            <a:lvl1pPr lvl="0" indent="0" defTabSz="1193860">
              <a:lnSpc>
                <a:spcPct val="110000"/>
              </a:lnSpc>
              <a:spcAft>
                <a:spcPts val="0"/>
              </a:spcAft>
              <a:buClr>
                <a:schemeClr val="tx2"/>
              </a:buClr>
              <a:defRPr sz="1400" b="0" spc="-13" baseline="0">
                <a:solidFill>
                  <a:schemeClr val="bg2"/>
                </a:solidFill>
              </a:defRPr>
            </a:lvl1pPr>
            <a:lvl2pPr marL="174930" lvl="1" indent="-174930" defTabSz="1218095" fontAlgn="base">
              <a:lnSpc>
                <a:spcPct val="110000"/>
              </a:lnSpc>
              <a:spcBef>
                <a:spcPct val="10000"/>
              </a:spcBef>
              <a:spcAft>
                <a:spcPts val="0"/>
              </a:spcAft>
              <a:buClr>
                <a:srgbClr val="051C2C"/>
              </a:buClr>
              <a:buSzPct val="125000"/>
              <a:buFont typeface="Arial" panose="020B0604020202020204" pitchFamily="34" charset="0"/>
              <a:buChar char="▪"/>
              <a:defRPr sz="1122" spc="-13" baseline="0">
                <a:solidFill>
                  <a:srgbClr val="000000"/>
                </a:solidFill>
                <a:latin typeface="Arial"/>
              </a:defRPr>
            </a:lvl2pPr>
            <a:lvl3pPr marL="515938" lvl="2" indent="-207963" defTabSz="1193860">
              <a:lnSpc>
                <a:spcPct val="110000"/>
              </a:lnSpc>
              <a:spcAft>
                <a:spcPts val="0"/>
              </a:spcAft>
              <a:buClr>
                <a:schemeClr val="bg2"/>
              </a:buClr>
              <a:buSzPct val="120000"/>
              <a:buFont typeface="Arial" panose="020B0604020202020204" pitchFamily="34" charset="0"/>
              <a:buChar char="–"/>
              <a:tabLst/>
              <a:defRPr sz="1400" spc="-13" baseline="0">
                <a:solidFill>
                  <a:schemeClr val="bg2"/>
                </a:solidFill>
              </a:defRPr>
            </a:lvl3pPr>
            <a:lvl4pPr marL="950913" lvl="3" indent="-258763" defTabSz="1193860">
              <a:lnSpc>
                <a:spcPct val="110000"/>
              </a:lnSpc>
              <a:spcAft>
                <a:spcPts val="0"/>
              </a:spcAft>
              <a:buClr>
                <a:schemeClr val="bg2"/>
              </a:buClr>
              <a:buSzPct val="120000"/>
              <a:buFont typeface=".LucidaGrandeUI" charset="0"/>
              <a:buChar char="▫"/>
              <a:tabLst/>
              <a:defRPr sz="1400" spc="-13" baseline="0">
                <a:solidFill>
                  <a:schemeClr val="bg2"/>
                </a:solidFill>
              </a:defRPr>
            </a:lvl4pPr>
            <a:lvl5pPr marL="1198563" lvl="4" indent="-258763" defTabSz="1193860">
              <a:lnSpc>
                <a:spcPct val="110000"/>
              </a:lnSpc>
              <a:spcAft>
                <a:spcPts val="0"/>
              </a:spcAft>
              <a:buClr>
                <a:schemeClr val="bg2"/>
              </a:buClr>
              <a:buSzPct val="100000"/>
              <a:buFont typeface=".AppleSystemUIFont" charset="-120"/>
              <a:buChar char="-"/>
              <a:tabLst/>
              <a:defRPr sz="1400" spc="-13" baseline="0">
                <a:solidFill>
                  <a:schemeClr val="bg2"/>
                </a:solidFill>
              </a:defRPr>
            </a:lvl5pPr>
            <a:lvl6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2133" baseline="0"/>
            </a:lvl6pPr>
            <a:lvl7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2133" baseline="0"/>
            </a:lvl7pPr>
            <a:lvl8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2133" baseline="0"/>
            </a:lvl8pPr>
            <a:lvl9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2133" baseline="0"/>
            </a:lvl9pPr>
          </a:lstStyle>
          <a:p>
            <a:pPr marL="0" marR="0" lvl="2" indent="0" algn="l" defTabSz="1218095" rtl="0" eaLnBrk="1" fontAlgn="base" latinLnBrk="0" hangingPunct="1">
              <a:lnSpc>
                <a:spcPct val="110000"/>
              </a:lnSpc>
              <a:spcBef>
                <a:spcPct val="10000"/>
              </a:spcBef>
              <a:spcAft>
                <a:spcPts val="600"/>
              </a:spcAft>
              <a:buClr>
                <a:srgbClr val="051C2C"/>
              </a:buClr>
              <a:buSzPct val="125000"/>
              <a:buFont typeface="Arial" panose="020B0604020202020204" pitchFamily="34" charset="0"/>
              <a:buNone/>
              <a:tabLst/>
              <a:defRPr/>
            </a:pPr>
            <a:r>
              <a:rPr kumimoji="0" lang="pt" sz="11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Objetivos de aprendizagem</a:t>
            </a:r>
          </a:p>
          <a:p>
            <a:pPr marL="0" marR="0" lvl="2" indent="0" algn="l" defTabSz="1218095" rtl="0" eaLnBrk="1" fontAlgn="base" latinLnBrk="0" hangingPunct="1">
              <a:lnSpc>
                <a:spcPct val="110000"/>
              </a:lnSpc>
              <a:spcBef>
                <a:spcPct val="10000"/>
              </a:spcBef>
              <a:spcAft>
                <a:spcPts val="600"/>
              </a:spcAft>
              <a:buClr>
                <a:srgbClr val="051C2C"/>
              </a:buClr>
              <a:buSzPct val="125000"/>
              <a:buFont typeface="Arial" panose="020B0604020202020204" pitchFamily="34" charset="0"/>
              <a:buNone/>
              <a:tabLst/>
              <a:defRPr/>
            </a:pPr>
            <a:r>
              <a:rPr kumimoji="0" lang="pt" sz="11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Ao final deste curso, os alunos serão capazes de: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+mn-lt"/>
              <a:cs typeface="Segoe UI"/>
            </a:endParaRPr>
          </a:p>
          <a:p>
            <a:pPr marL="174625" marR="0" lvl="0" indent="-174625" algn="l" defTabSz="119386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600"/>
              </a:spcAft>
              <a:buClr>
                <a:srgbClr val="00599E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" sz="1100" b="0" i="0" u="none" strike="noStrike" kern="1200" cap="none" spc="-13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Aptos" panose="020B0004020202020204" pitchFamily="34" charset="0"/>
                <a:cs typeface="Times New Roman" panose="02020603050405020304" pitchFamily="18" charset="0"/>
              </a:rPr>
              <a:t>Reconheça o potencial da IA e identifique oportunidades interessantes para trabalhar de forma mais inteligente</a:t>
            </a:r>
            <a:endParaRPr lang="en-US" sz="1100" dirty="0">
              <a:solidFill>
                <a:schemeClr val="tx1"/>
              </a:solidFill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174625" marR="0" lvl="0" indent="-174625" algn="l" defTabSz="119386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600"/>
              </a:spcAft>
              <a:buClr>
                <a:srgbClr val="00599E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" sz="1100" b="0" i="0" u="none" strike="noStrike" kern="1200" cap="none" spc="-13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Aptos" panose="020B0004020202020204" pitchFamily="34" charset="0"/>
                <a:cs typeface="Times New Roman" panose="02020603050405020304" pitchFamily="18" charset="0"/>
              </a:rPr>
              <a:t>Explique o que é IA e compartilhe casos de uso simples e reais</a:t>
            </a:r>
          </a:p>
          <a:p>
            <a:pPr marL="174625" marR="0" lvl="0" indent="-174625" algn="l" defTabSz="119386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600"/>
              </a:spcAft>
              <a:buClr>
                <a:srgbClr val="00599E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" sz="1100" b="0" i="0" u="none" strike="noStrike" kern="1200" cap="none" spc="-13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Aptos" panose="020B0004020202020204" pitchFamily="34" charset="0"/>
                <a:cs typeface="Times New Roman" panose="02020603050405020304" pitchFamily="18" charset="0"/>
              </a:rPr>
              <a:t>Identifique e aplique IA para agilizar tarefas e minimizar erros</a:t>
            </a:r>
          </a:p>
          <a:p>
            <a:pPr marL="174625" marR="0" lvl="0" indent="-174625" algn="l" defTabSz="119386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600"/>
              </a:spcAft>
              <a:buClr>
                <a:srgbClr val="00599E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" sz="1100" b="0" i="0" u="none" strike="noStrike" kern="1200" cap="none" spc="-13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Aptos" panose="020B0004020202020204" pitchFamily="34" charset="0"/>
                <a:cs typeface="Times New Roman" panose="02020603050405020304" pitchFamily="18" charset="0"/>
              </a:rPr>
              <a:t>Elabore prompts básicos e planeje ações pequenas e responsáveis para integrar a IA em seu trabalho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+mn-lt"/>
              <a:cs typeface="Segoe U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C894FA-AE00-200E-314C-CE3D03EBAA09}"/>
              </a:ext>
            </a:extLst>
          </p:cNvPr>
          <p:cNvSpPr txBox="1"/>
          <p:nvPr/>
        </p:nvSpPr>
        <p:spPr>
          <a:xfrm>
            <a:off x="235647" y="4991051"/>
            <a:ext cx="2323274" cy="130939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en-US"/>
            </a:defPPr>
            <a:lvl1pPr lvl="0" indent="0" defTabSz="1193860">
              <a:lnSpc>
                <a:spcPct val="110000"/>
              </a:lnSpc>
              <a:spcAft>
                <a:spcPts val="0"/>
              </a:spcAft>
              <a:buClr>
                <a:schemeClr val="tx2"/>
              </a:buClr>
              <a:defRPr sz="1400" b="0" spc="-13" baseline="0">
                <a:solidFill>
                  <a:schemeClr val="bg2"/>
                </a:solidFill>
              </a:defRPr>
            </a:lvl1pPr>
            <a:lvl2pPr marL="174930" lvl="1" indent="-174930" defTabSz="1218095" fontAlgn="base">
              <a:lnSpc>
                <a:spcPct val="110000"/>
              </a:lnSpc>
              <a:spcBef>
                <a:spcPct val="10000"/>
              </a:spcBef>
              <a:spcAft>
                <a:spcPts val="0"/>
              </a:spcAft>
              <a:buClr>
                <a:srgbClr val="051C2C"/>
              </a:buClr>
              <a:buSzPct val="125000"/>
              <a:buFont typeface="Arial" panose="020B0604020202020204" pitchFamily="34" charset="0"/>
              <a:buChar char="▪"/>
              <a:defRPr sz="1122" spc="-13" baseline="0">
                <a:solidFill>
                  <a:srgbClr val="000000"/>
                </a:solidFill>
                <a:latin typeface="Arial"/>
              </a:defRPr>
            </a:lvl2pPr>
            <a:lvl3pPr marL="515938" lvl="2" indent="-207963" defTabSz="1193860">
              <a:lnSpc>
                <a:spcPct val="110000"/>
              </a:lnSpc>
              <a:spcAft>
                <a:spcPts val="0"/>
              </a:spcAft>
              <a:buClr>
                <a:schemeClr val="bg2"/>
              </a:buClr>
              <a:buSzPct val="120000"/>
              <a:buFont typeface="Arial" panose="020B0604020202020204" pitchFamily="34" charset="0"/>
              <a:buChar char="–"/>
              <a:tabLst/>
              <a:defRPr sz="1400" spc="-13" baseline="0">
                <a:solidFill>
                  <a:schemeClr val="bg2"/>
                </a:solidFill>
              </a:defRPr>
            </a:lvl3pPr>
            <a:lvl4pPr marL="950913" lvl="3" indent="-258763" defTabSz="1193860">
              <a:lnSpc>
                <a:spcPct val="110000"/>
              </a:lnSpc>
              <a:spcAft>
                <a:spcPts val="0"/>
              </a:spcAft>
              <a:buClr>
                <a:schemeClr val="bg2"/>
              </a:buClr>
              <a:buSzPct val="120000"/>
              <a:buFont typeface=".LucidaGrandeUI" charset="0"/>
              <a:buChar char="▫"/>
              <a:tabLst/>
              <a:defRPr sz="1400" spc="-13" baseline="0">
                <a:solidFill>
                  <a:schemeClr val="bg2"/>
                </a:solidFill>
              </a:defRPr>
            </a:lvl4pPr>
            <a:lvl5pPr marL="1198563" lvl="4" indent="-258763" defTabSz="1193860">
              <a:lnSpc>
                <a:spcPct val="110000"/>
              </a:lnSpc>
              <a:spcAft>
                <a:spcPts val="0"/>
              </a:spcAft>
              <a:buClr>
                <a:schemeClr val="bg2"/>
              </a:buClr>
              <a:buSzPct val="100000"/>
              <a:buFont typeface=".AppleSystemUIFont" charset="-120"/>
              <a:buChar char="-"/>
              <a:tabLst/>
              <a:defRPr sz="1400" spc="-13" baseline="0">
                <a:solidFill>
                  <a:schemeClr val="bg2"/>
                </a:solidFill>
              </a:defRPr>
            </a:lvl5pPr>
            <a:lvl6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2133" baseline="0"/>
            </a:lvl6pPr>
            <a:lvl7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2133" baseline="0"/>
            </a:lvl7pPr>
            <a:lvl8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2133" baseline="0"/>
            </a:lvl8pPr>
            <a:lvl9pPr marL="999794" indent="-173575" defTabSz="119386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2133" baseline="0"/>
            </a:lvl9pPr>
          </a:lstStyle>
          <a:p>
            <a:pPr marL="0" marR="0" lvl="2" indent="0" algn="l" defTabSz="1218095" rtl="0" eaLnBrk="1" fontAlgn="base" latinLnBrk="0" hangingPunct="1">
              <a:lnSpc>
                <a:spcPct val="110000"/>
              </a:lnSpc>
              <a:spcBef>
                <a:spcPct val="10000"/>
              </a:spcBef>
              <a:spcAft>
                <a:spcPts val="600"/>
              </a:spcAft>
              <a:buClr>
                <a:srgbClr val="051C2C"/>
              </a:buClr>
              <a:buSzPct val="125000"/>
              <a:buFont typeface="Arial" panose="020B0604020202020204" pitchFamily="34" charset="0"/>
              <a:buNone/>
              <a:tabLst/>
              <a:defRPr/>
            </a:pPr>
            <a:r>
              <a:rPr kumimoji="0" lang="pt" sz="11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Materiais e equipamentos de aprendizagem</a:t>
            </a:r>
          </a:p>
          <a:p>
            <a:pPr marL="174625" marR="0" lvl="0" indent="-174625" algn="l" defTabSz="119386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600"/>
              </a:spcAft>
              <a:buClr>
                <a:srgbClr val="00599E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" sz="1100" b="0" i="0" u="none" strike="noStrike" kern="1200" cap="none" spc="-13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Aptos" panose="020B0004020202020204" pitchFamily="34" charset="0"/>
                <a:cs typeface="Times New Roman" panose="02020603050405020304" pitchFamily="18" charset="0"/>
              </a:rPr>
              <a:t>Slides da sessão</a:t>
            </a:r>
          </a:p>
          <a:p>
            <a:pPr marL="174625" marR="0" lvl="0" indent="-174625" algn="l" defTabSz="119386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600"/>
              </a:spcAft>
              <a:buClr>
                <a:srgbClr val="00599E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" sz="1100" dirty="0">
                <a:solidFill>
                  <a:schemeClr val="tx1"/>
                </a:solidFill>
                <a:ea typeface="+mn-lt"/>
                <a:cs typeface="Times New Roman" panose="02020603050405020304" pitchFamily="18" charset="0"/>
              </a:rPr>
              <a:t>Instrutores: 1 laptop + tela para mostrar slides</a:t>
            </a:r>
          </a:p>
          <a:p>
            <a:pPr marL="174625" marR="0" lvl="0" indent="-174625" algn="l" defTabSz="119386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600"/>
              </a:spcAft>
              <a:buClr>
                <a:srgbClr val="00599E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" sz="11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lt"/>
                <a:cs typeface="Times New Roman" panose="02020603050405020304" pitchFamily="18" charset="0"/>
              </a:rPr>
              <a:t>Alunos: Celular ou laptop para participar do mini exercício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+mn-lt"/>
              <a:cs typeface="Segoe UI"/>
            </a:endParaRP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30ED4302-5781-5CA3-2B98-DF430322B5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0235124"/>
              </p:ext>
            </p:extLst>
          </p:nvPr>
        </p:nvGraphicFramePr>
        <p:xfrm>
          <a:off x="3091862" y="431912"/>
          <a:ext cx="8794678" cy="5994176"/>
        </p:xfrm>
        <a:graphic>
          <a:graphicData uri="http://schemas.openxmlformats.org/drawingml/2006/table">
            <a:tbl>
              <a:tblPr firstRow="1"/>
              <a:tblGrid>
                <a:gridCol w="826082">
                  <a:extLst>
                    <a:ext uri="{9D8B030D-6E8A-4147-A177-3AD203B41FA5}">
                      <a16:colId xmlns:a16="http://schemas.microsoft.com/office/drawing/2014/main" val="2306593766"/>
                    </a:ext>
                  </a:extLst>
                </a:gridCol>
                <a:gridCol w="6335665">
                  <a:extLst>
                    <a:ext uri="{9D8B030D-6E8A-4147-A177-3AD203B41FA5}">
                      <a16:colId xmlns:a16="http://schemas.microsoft.com/office/drawing/2014/main" val="1596753419"/>
                    </a:ext>
                  </a:extLst>
                </a:gridCol>
                <a:gridCol w="1632931">
                  <a:extLst>
                    <a:ext uri="{9D8B030D-6E8A-4147-A177-3AD203B41FA5}">
                      <a16:colId xmlns:a16="http://schemas.microsoft.com/office/drawing/2014/main" val="2795577158"/>
                    </a:ext>
                  </a:extLst>
                </a:gridCol>
              </a:tblGrid>
              <a:tr h="262091">
                <a:tc>
                  <a:txBody>
                    <a:bodyPr/>
                    <a:lstStyle/>
                    <a:p>
                      <a:pPr algn="ctr" rtl="0"/>
                      <a:r>
                        <a:rPr lang="pt" sz="1100" b="1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Est. Tempo</a:t>
                      </a:r>
                    </a:p>
                  </a:txBody>
                  <a:tcPr marL="45720" marR="45720" anchor="ctr">
                    <a:lnL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" sz="1100" b="1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Seção: Principais Tópicos e Atividades</a:t>
                      </a:r>
                    </a:p>
                  </a:txBody>
                  <a:tcPr marL="45720" marR="45720" anchor="ctr">
                    <a:lnL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" sz="1100" b="1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Notas para planejamento</a:t>
                      </a:r>
                    </a:p>
                  </a:txBody>
                  <a:tcPr marL="45720" marR="45720" anchor="ctr">
                    <a:lnL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6969849"/>
                  </a:ext>
                </a:extLst>
              </a:tr>
              <a:tr h="1223136">
                <a:tc>
                  <a:txBody>
                    <a:bodyPr/>
                    <a:lstStyle/>
                    <a:p>
                      <a:pPr marL="465138" lvl="1" indent="-403225" algn="l" rtl="0"/>
                      <a:r>
                        <a:rPr lang="pt" sz="1100" b="1" dirty="0">
                          <a:effectLst/>
                          <a:latin typeface="+mn-lt"/>
                        </a:rPr>
                        <a:t>7 min </a:t>
                      </a:r>
                    </a:p>
                  </a:txBody>
                  <a:tcPr marL="45720" marR="45720">
                    <a:lnL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pt" sz="1100" b="1" dirty="0">
                          <a:solidFill>
                            <a:srgbClr val="0070C0"/>
                          </a:solidFill>
                          <a:effectLst/>
                          <a:latin typeface="+mn-lt"/>
                        </a:rPr>
                        <a:t>1: Bem-vindo e desbloqueie sua mentalidade de IA</a:t>
                      </a:r>
                      <a:endParaRPr lang="en-US" sz="1100" dirty="0">
                        <a:solidFill>
                          <a:srgbClr val="0070C0"/>
                        </a:solidFill>
                        <a:effectLst/>
                        <a:latin typeface="+mn-lt"/>
                      </a:endParaRPr>
                    </a:p>
                    <a:p>
                      <a:pPr marL="171450" indent="-171450" algn="l" rtl="0">
                        <a:spcAft>
                          <a:spcPts val="3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" sz="1100" dirty="0">
                          <a:effectLst/>
                          <a:latin typeface="+mn-lt"/>
                        </a:rPr>
                        <a:t>Introdução e </a:t>
                      </a:r>
                      <a:r>
                        <a:rPr lang="pt" sz="1100" b="1" dirty="0">
                          <a:effectLst/>
                          <a:latin typeface="+mn-lt"/>
                        </a:rPr>
                        <a:t>limpeza</a:t>
                      </a:r>
                      <a:r>
                        <a:rPr lang="pt" sz="1100" dirty="0">
                          <a:effectLst/>
                          <a:latin typeface="+mn-lt"/>
                        </a:rPr>
                        <a:t>: Inscreva-se no desafio GWR, abra o Copilot e prepare-se para atividades práticas</a:t>
                      </a:r>
                    </a:p>
                    <a:p>
                      <a:pPr marL="171450" indent="-171450" algn="l" rtl="0">
                        <a:spcAft>
                          <a:spcPts val="3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" sz="1100" b="1" dirty="0">
                          <a:effectLst/>
                          <a:latin typeface="+mn-lt"/>
                        </a:rPr>
                        <a:t>Quebra-gelo - compartilhe sua localização e um adjetivo sobre IA no bate-papo</a:t>
                      </a:r>
                    </a:p>
                    <a:p>
                      <a:pPr marL="171450" indent="-171450" algn="l" rtl="0">
                        <a:spcAft>
                          <a:spcPts val="3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" sz="1100" dirty="0">
                          <a:effectLst/>
                          <a:latin typeface="+mn-lt"/>
                        </a:rPr>
                        <a:t>Reformulando a pergunta para mudar nossa mentalidade: O que você faria com duas horas extras por semana?</a:t>
                      </a:r>
                    </a:p>
                    <a:p>
                      <a:pPr marL="171450" indent="-171450" algn="l" rtl="0">
                        <a:spcAft>
                          <a:spcPts val="3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" sz="1100" dirty="0">
                          <a:effectLst/>
                          <a:latin typeface="+mn-lt"/>
                        </a:rPr>
                        <a:t>Objetivo da sessão: Identifique uma pequena maneira pela qual a IA pode aprimorar seu trabalho hoje ("AI Kickstarter")</a:t>
                      </a:r>
                    </a:p>
                  </a:txBody>
                  <a:tcPr marL="45720" marR="45720">
                    <a:lnL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rtl="0">
                        <a:spcAft>
                          <a:spcPts val="3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" sz="1100" dirty="0">
                          <a:effectLst/>
                          <a:latin typeface="+mn-lt"/>
                        </a:rPr>
                        <a:t>Para entrega presencial, o quebra-gelo pode ser adaptado para escrever adjetivos em notas adesivas para uma atividade de flip chart.</a:t>
                      </a:r>
                    </a:p>
                  </a:txBody>
                  <a:tcPr marL="45720" marR="45720">
                    <a:lnL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827810"/>
                  </a:ext>
                </a:extLst>
              </a:tr>
              <a:tr h="1056071">
                <a:tc>
                  <a:txBody>
                    <a:bodyPr/>
                    <a:lstStyle/>
                    <a:p>
                      <a:pPr marL="465138" lvl="1" indent="-403225" algn="l" rtl="0"/>
                      <a:r>
                        <a:rPr lang="pt" sz="1100" b="1" dirty="0">
                          <a:effectLst/>
                          <a:latin typeface="+mn-lt"/>
                        </a:rPr>
                        <a:t>6 min</a:t>
                      </a:r>
                    </a:p>
                  </a:txBody>
                  <a:tcPr marL="45720" marR="45720">
                    <a:lnL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pt" sz="1100" b="1" dirty="0">
                          <a:solidFill>
                            <a:srgbClr val="0070C0"/>
                          </a:solidFill>
                          <a:effectLst/>
                          <a:latin typeface="+mn-lt"/>
                        </a:rPr>
                        <a:t>2: Conheça seu colega de trabalho de IA: como a IA pode ajudá-lo</a:t>
                      </a:r>
                      <a:endParaRPr lang="en-US" sz="1100" dirty="0">
                        <a:solidFill>
                          <a:srgbClr val="0070C0"/>
                        </a:solidFill>
                        <a:effectLst/>
                        <a:latin typeface="+mn-lt"/>
                      </a:endParaRPr>
                    </a:p>
                    <a:p>
                      <a:pPr marL="171450" indent="-171450" algn="l" rtl="0">
                        <a:spcAft>
                          <a:spcPts val="3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" sz="1100" b="1" dirty="0">
                          <a:effectLst/>
                          <a:latin typeface="+mn-lt"/>
                        </a:rPr>
                        <a:t>O que é IA e IA generativa? </a:t>
                      </a:r>
                      <a:r>
                        <a:rPr lang="pt" sz="1100" dirty="0">
                          <a:effectLst/>
                          <a:latin typeface="+mn-lt"/>
                        </a:rPr>
                        <a:t>Explicação simples e principais benefícios</a:t>
                      </a:r>
                    </a:p>
                    <a:p>
                      <a:pPr marL="171450" indent="-171450" algn="l" rtl="0">
                        <a:spcAft>
                          <a:spcPts val="3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" sz="1100" b="1" dirty="0">
                          <a:effectLst/>
                          <a:latin typeface="+mn-lt"/>
                        </a:rPr>
                        <a:t>Por que a IA é importante agora: </a:t>
                      </a:r>
                      <a:r>
                        <a:rPr lang="pt" sz="1100" dirty="0">
                          <a:effectLst/>
                          <a:latin typeface="+mn-lt"/>
                        </a:rPr>
                        <a:t>o trabalho está ficando mais rápido e a IA nos ajuda a acompanhar</a:t>
                      </a:r>
                    </a:p>
                    <a:p>
                      <a:pPr marL="171450" indent="-171450" algn="l" rtl="0">
                        <a:spcAft>
                          <a:spcPts val="3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" sz="1100" b="1" dirty="0">
                          <a:effectLst/>
                          <a:latin typeface="+mn-lt"/>
                        </a:rPr>
                        <a:t>Casos de uso comuns de IA </a:t>
                      </a:r>
                      <a:r>
                        <a:rPr lang="pt" sz="1100" dirty="0">
                          <a:effectLst/>
                          <a:latin typeface="+mn-lt"/>
                        </a:rPr>
                        <a:t>em funções e setores: desde a elaboração de e-mails até a criação de suporte ao cliente com tecnologia de IA</a:t>
                      </a:r>
                    </a:p>
                  </a:txBody>
                  <a:tcPr marL="45720" marR="45720">
                    <a:lnL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rtl="0">
                        <a:spcAft>
                          <a:spcPts val="300"/>
                        </a:spcAft>
                        <a:buFont typeface="Arial" panose="020B0604020202020204" pitchFamily="34" charset="0"/>
                        <a:buChar char="•"/>
                      </a:pPr>
                      <a:endParaRPr lang="en-US" sz="1100" dirty="0">
                        <a:effectLst/>
                        <a:latin typeface="+mn-lt"/>
                      </a:endParaRPr>
                    </a:p>
                  </a:txBody>
                  <a:tcPr marL="45720" marR="45720">
                    <a:lnL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9442375"/>
                  </a:ext>
                </a:extLst>
              </a:tr>
              <a:tr h="1200688">
                <a:tc>
                  <a:txBody>
                    <a:bodyPr/>
                    <a:lstStyle/>
                    <a:p>
                      <a:pPr marL="465138" lvl="1" indent="-403225" algn="l" rtl="0"/>
                      <a:r>
                        <a:rPr lang="pt" sz="1100" b="1" dirty="0">
                          <a:effectLst/>
                          <a:latin typeface="+mn-lt"/>
                        </a:rPr>
                        <a:t>15 min</a:t>
                      </a:r>
                    </a:p>
                  </a:txBody>
                  <a:tcPr marL="45720" marR="45720">
                    <a:lnL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32742" rtl="0" eaLnBrk="1" latinLnBrk="0" hangingPunct="1">
                        <a:spcAft>
                          <a:spcPts val="30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pt" sz="1100" b="1" kern="120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3: Resolva problemas de trabalho da vida real com IA </a:t>
                      </a:r>
                      <a:r>
                        <a:rPr lang="pt" sz="11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– Descubra sua tarefa AI Kickstarter</a:t>
                      </a:r>
                    </a:p>
                    <a:p>
                      <a:pPr marL="171450" indent="-171450" algn="l" defTabSz="932742" rtl="0" eaLnBrk="1" latinLnBrk="0" hangingPunct="1">
                        <a:spcAft>
                          <a:spcPts val="3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Exemplos de casos: </a:t>
                      </a:r>
                      <a:r>
                        <a:rPr lang="pt" sz="11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como as empresas estão transformando seus negócios com IA + histórias de impacto</a:t>
                      </a:r>
                    </a:p>
                    <a:p>
                      <a:pPr marL="637821" lvl="1" indent="-171450" algn="l" defTabSz="932742" rtl="0" eaLnBrk="1" latinLnBrk="0" hangingPunct="1">
                        <a:spcAft>
                          <a:spcPts val="300"/>
                        </a:spcAft>
                        <a:buFont typeface="Aptos" panose="020B0004020202020204" pitchFamily="34" charset="0"/>
                        <a:buChar char="–"/>
                      </a:pPr>
                      <a:r>
                        <a:rPr lang="pt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Exemplo da Finastra: usando IA para melhorar a eficiência nos fluxos de trabalho de marketing</a:t>
                      </a:r>
                    </a:p>
                    <a:p>
                      <a:pPr marL="171450" indent="-171450" algn="l" defTabSz="932742" rtl="0" eaLnBrk="1" latinLnBrk="0" hangingPunct="1">
                        <a:spcAft>
                          <a:spcPts val="3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" sz="11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Explorando oportunidades de IA </a:t>
                      </a:r>
                      <a:r>
                        <a:rPr lang="pt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para sua própria função: casos de uso comuns e exemplos reais</a:t>
                      </a:r>
                    </a:p>
                    <a:p>
                      <a:pPr marL="171450" indent="-171450" algn="l" defTabSz="932742" rtl="0" eaLnBrk="1" latinLnBrk="0" hangingPunct="1">
                        <a:spcAft>
                          <a:spcPts val="3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" sz="11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Inspiração de vídeo: </a:t>
                      </a:r>
                      <a:r>
                        <a:rPr lang="pt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clipes curtos de colegas da Microsoft usando IA em suas funções</a:t>
                      </a:r>
                    </a:p>
                    <a:p>
                      <a:pPr marL="171450" indent="-171450" algn="l" defTabSz="932742" rtl="0" eaLnBrk="1" latinLnBrk="0" hangingPunct="1">
                        <a:spcAft>
                          <a:spcPts val="3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" sz="11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Exercício de autorreflexão (3 min): </a:t>
                      </a:r>
                      <a:r>
                        <a:rPr lang="pt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Identifique sua própria tarefa "AI Kickstarter"</a:t>
                      </a:r>
                    </a:p>
                  </a:txBody>
                  <a:tcPr marL="45720" marR="45720">
                    <a:lnL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pt" sz="1100" dirty="0">
                          <a:effectLst/>
                          <a:latin typeface="+mn-lt"/>
                        </a:rPr>
                        <a:t>A autorreflexão pode ser adaptada para emparelhar atividades com base no tamanho da coorte</a:t>
                      </a:r>
                      <a:endParaRPr lang="en-US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R="45720">
                    <a:lnL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43802761"/>
                  </a:ext>
                </a:extLst>
              </a:tr>
              <a:tr h="979488">
                <a:tc>
                  <a:txBody>
                    <a:bodyPr/>
                    <a:lstStyle/>
                    <a:p>
                      <a:pPr marL="465138" lvl="1" indent="-403225" algn="l" rtl="0"/>
                      <a:r>
                        <a:rPr lang="pt" sz="1100" b="1" dirty="0">
                          <a:effectLst/>
                          <a:latin typeface="+mn-lt"/>
                        </a:rPr>
                        <a:t>12 min</a:t>
                      </a:r>
                    </a:p>
                  </a:txBody>
                  <a:tcPr marL="45720" marR="45720">
                    <a:lnL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rtl="0" eaLnBrk="1" fontAlgn="ctr" latinLnBrk="0" hangingPunct="1">
                        <a:spcAft>
                          <a:spcPts val="30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pt" sz="1100" b="1" kern="120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4: Pratique prompts básicos com um mini-exercício</a:t>
                      </a:r>
                      <a:r>
                        <a:rPr lang="pt" sz="1100" kern="120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  <a:p>
                      <a:pPr marL="171450" indent="-171450" algn="l" rtl="0" eaLnBrk="1" fontAlgn="ctr" latinLnBrk="0" hangingPunct="1">
                        <a:spcAft>
                          <a:spcPts val="3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" sz="11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Noções básicas de prompt: </a:t>
                      </a:r>
                      <a:r>
                        <a:rPr lang="pt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como estruturar prompts de IA eficazes</a:t>
                      </a:r>
                    </a:p>
                    <a:p>
                      <a:pPr marL="171450" indent="-171450" algn="l" rtl="0" eaLnBrk="1" fontAlgn="ctr" latinLnBrk="0" hangingPunct="1">
                        <a:spcAft>
                          <a:spcPts val="3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" sz="11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Demonstração ao vivo: Comparando prompts fracos e fortes no Copilot</a:t>
                      </a:r>
                    </a:p>
                    <a:p>
                      <a:pPr marL="171450" indent="-171450" algn="l" rtl="0" eaLnBrk="1" fontAlgn="ctr" latinLnBrk="0" hangingPunct="1">
                        <a:spcAft>
                          <a:spcPts val="3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" sz="11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Mini Exercício (7 min): </a:t>
                      </a:r>
                      <a:r>
                        <a:rPr lang="pt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Elabore e teste seu próprio prompt de IA para sua tarefa AI Kickstarter; Compartilhe os principais aprendizados e insights com os colegas.</a:t>
                      </a:r>
                    </a:p>
                  </a:txBody>
                  <a:tcPr marL="45720" marR="45720">
                    <a:lnL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pt" sz="1100" dirty="0">
                          <a:effectLst/>
                          <a:latin typeface="+mn-lt"/>
                        </a:rPr>
                        <a:t>O mini-exercício pode ser convertido em grupos pequenos (5-6 participantes), se necessário</a:t>
                      </a:r>
                    </a:p>
                  </a:txBody>
                  <a:tcPr marL="45720" marR="45720">
                    <a:lnL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9584902"/>
                  </a:ext>
                </a:extLst>
              </a:tr>
              <a:tr h="1094614">
                <a:tc>
                  <a:txBody>
                    <a:bodyPr/>
                    <a:lstStyle/>
                    <a:p>
                      <a:pPr marL="465138" lvl="1" indent="-403225" algn="l" rtl="0"/>
                      <a:r>
                        <a:rPr lang="pt" sz="1100" b="1" dirty="0">
                          <a:effectLst/>
                          <a:latin typeface="+mn-lt"/>
                        </a:rPr>
                        <a:t>10 minutos</a:t>
                      </a:r>
                    </a:p>
                  </a:txBody>
                  <a:tcPr marL="45720" marR="45720">
                    <a:lnL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defTabSz="932742" rtl="0" eaLnBrk="1" fontAlgn="ctr" latinLnBrk="0" hangingPunct="1">
                        <a:spcAft>
                          <a:spcPts val="30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pt" sz="1100" b="1" kern="120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5: Planeje ações pequenas e fáceis: vitórias rápidas para trabalhar de forma mais inteligente</a:t>
                      </a:r>
                    </a:p>
                    <a:p>
                      <a:pPr marL="171450" indent="-171450" algn="l" defTabSz="932742" rtl="0" eaLnBrk="1" fontAlgn="ctr" latinLnBrk="0" hangingPunct="1">
                        <a:spcAft>
                          <a:spcPts val="3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" sz="11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Usando a IA com responsabilidade: </a:t>
                      </a:r>
                      <a:r>
                        <a:rPr lang="pt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justiça, privacidade, precisão e consciência de preconceito</a:t>
                      </a:r>
                    </a:p>
                    <a:p>
                      <a:pPr marL="171450" indent="-171450" algn="l" defTabSz="932742" rtl="0" eaLnBrk="1" fontAlgn="ctr" latinLnBrk="0" hangingPunct="1">
                        <a:spcAft>
                          <a:spcPts val="3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" sz="11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Construindo hábitos de IA: </a:t>
                      </a:r>
                      <a:r>
                        <a:rPr lang="pt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identifique uma tarefa baseada em IA para tentar diariamente</a:t>
                      </a:r>
                    </a:p>
                    <a:p>
                      <a:pPr marL="637821" lvl="1" indent="-171450" algn="l" defTabSz="932742" rtl="0" eaLnBrk="1" fontAlgn="ctr" latinLnBrk="0" hangingPunct="1">
                        <a:spcAft>
                          <a:spcPts val="300"/>
                        </a:spcAft>
                        <a:buFont typeface="Aptos" panose="020B0004020202020204" pitchFamily="34" charset="0"/>
                        <a:buChar char="–"/>
                      </a:pPr>
                      <a:r>
                        <a:rPr lang="pt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Dicas: Defina lembretes, escolha um amigo de responsabilidade e integre a IA ao seu fluxo de trabalho</a:t>
                      </a:r>
                    </a:p>
                    <a:p>
                      <a:pPr marL="171450" indent="-171450" algn="l" defTabSz="932742" rtl="0" eaLnBrk="1" fontAlgn="ctr" latinLnBrk="0" hangingPunct="1">
                        <a:spcAft>
                          <a:spcPts val="3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" sz="11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Celebração &amp; Distintivo: </a:t>
                      </a:r>
                      <a:r>
                        <a:rPr lang="pt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Reivindique seu distintivo do Guinness World Record AI Skills Fest!</a:t>
                      </a:r>
                    </a:p>
                  </a:txBody>
                  <a:tcPr marL="45720" marR="45720">
                    <a:lnL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171450" indent="-171450" algn="l" defTabSz="932742" rtl="0" eaLnBrk="1" fontAlgn="ctr" latinLnBrk="0" hangingPunct="1">
                        <a:spcAft>
                          <a:spcPts val="3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CTA para o selo GWR post 4/7 – 4/8 pode ser convertido em um Desafio de 50 Dias</a:t>
                      </a:r>
                    </a:p>
                  </a:txBody>
                  <a:tcPr marL="45720" marR="45720">
                    <a:lnL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92274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644089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465C79-B81E-9E13-573B-48BA1EEF59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5">
            <a:extLst>
              <a:ext uri="{FF2B5EF4-FFF2-40B4-BE49-F238E27FC236}">
                <a16:creationId xmlns:a16="http://schemas.microsoft.com/office/drawing/2014/main" id="{DDA256C7-EC00-75D6-9A0E-7812A4657EE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57200" y="457200"/>
            <a:ext cx="3248808" cy="492443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b" anchorCtr="0" forceAA="0" compatLnSpc="1">
            <a:prstTxWarp prst="textNoShape">
              <a:avLst/>
            </a:prstTxWarp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Sans Display Semibold" pitchFamily="2" charset="0"/>
                <a:ea typeface="+mj-ea"/>
                <a:cs typeface="Segoe Sans Display Semibold" pitchFamily="2" charset="0"/>
              </a:rPr>
              <a:t>Tempo da sessão</a:t>
            </a:r>
          </a:p>
        </p:txBody>
      </p:sp>
      <p:sp>
        <p:nvSpPr>
          <p:cNvPr id="27" name="Rounded Rectangle 26" descr="Objeto dos detalhes do tempo da sessão, projetado para 50 minutos, incluindo exercícios.">
            <a:extLst>
              <a:ext uri="{FF2B5EF4-FFF2-40B4-BE49-F238E27FC236}">
                <a16:creationId xmlns:a16="http://schemas.microsoft.com/office/drawing/2014/main" id="{49A76F9F-2512-2223-F0D2-2192B33204DB}"/>
              </a:ext>
            </a:extLst>
          </p:cNvPr>
          <p:cNvSpPr/>
          <p:nvPr/>
        </p:nvSpPr>
        <p:spPr bwMode="auto">
          <a:xfrm>
            <a:off x="3855067" y="260438"/>
            <a:ext cx="7876686" cy="933362"/>
          </a:xfrm>
          <a:prstGeom prst="roundRect">
            <a:avLst>
              <a:gd name="adj" fmla="val 9738"/>
            </a:avLst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C5B4E3"/>
              </a:solidFill>
              <a:effectLst/>
              <a:uLnTx/>
              <a:uFillTx/>
              <a:latin typeface="Segoe Sans Display Semibold" pitchFamily="2" charset="0"/>
              <a:ea typeface="Segoe UI" pitchFamily="34" charset="0"/>
              <a:cs typeface="Segoe Sans Display Semibold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ED3ED0-6A95-52E9-147A-706B53ADF6AC}"/>
              </a:ext>
            </a:extLst>
          </p:cNvPr>
          <p:cNvSpPr txBox="1"/>
          <p:nvPr/>
        </p:nvSpPr>
        <p:spPr>
          <a:xfrm>
            <a:off x="4513286" y="359358"/>
            <a:ext cx="3134221" cy="738664"/>
          </a:xfrm>
          <a:prstGeom prst="rect">
            <a:avLst/>
          </a:prstGeom>
          <a:noFill/>
        </p:spPr>
        <p:txBody>
          <a:bodyPr wrap="square" lIns="0" tIns="0" rIns="182880" bIns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pt" sz="1200" dirty="0">
                <a:latin typeface="+mj-lt"/>
              </a:rPr>
              <a:t>Esta sessão é projetada para 50 minutos, incluindo exercícios (com pausas levadas em consideração). A entrega pode ser mais longa para instrução virtual, conforme necessário. 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78D4">
                  <a:lumMod val="75000"/>
                </a:srgbClr>
              </a:solidFill>
              <a:effectLst/>
              <a:uLnTx/>
              <a:uFillTx/>
              <a:latin typeface="+mj-lt"/>
              <a:ea typeface="+mn-ea"/>
              <a:cs typeface="Segoe Sans Display Semibold" pitchFamily="2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D9EB9E6-8AD0-965F-B392-F42DBAC57F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7790254" y="196938"/>
            <a:ext cx="0" cy="1234440"/>
          </a:xfrm>
          <a:prstGeom prst="line">
            <a:avLst/>
          </a:prstGeom>
          <a:ln w="38100">
            <a:solidFill>
              <a:schemeClr val="bg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EBD0A2E9-4306-F05E-F058-FFAB1AB234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022575" y="567255"/>
            <a:ext cx="232906" cy="229180"/>
            <a:chOff x="5983949" y="-876514"/>
            <a:chExt cx="658448" cy="647916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FC006BC8-CCA2-E35C-6EBE-025F4745878E}"/>
                </a:ext>
              </a:extLst>
            </p:cNvPr>
            <p:cNvSpPr/>
            <p:nvPr/>
          </p:nvSpPr>
          <p:spPr bwMode="auto">
            <a:xfrm>
              <a:off x="5983949" y="-876514"/>
              <a:ext cx="640862" cy="640862"/>
            </a:xfrm>
            <a:prstGeom prst="ellipse">
              <a:avLst/>
            </a:prstGeom>
            <a:solidFill>
              <a:schemeClr val="accent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6" name="Graphic 5" descr="Acento circunflexo com enchimento sólido">
              <a:extLst>
                <a:ext uri="{FF2B5EF4-FFF2-40B4-BE49-F238E27FC236}">
                  <a16:creationId xmlns:a16="http://schemas.microsoft.com/office/drawing/2014/main" id="{67CB2DBD-793B-063B-F60B-376C7469AE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5400000">
              <a:off x="6001535" y="-869460"/>
              <a:ext cx="640862" cy="640862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2C8753E9-4A3A-4D26-1B88-C6A84B3F8F30}"/>
              </a:ext>
            </a:extLst>
          </p:cNvPr>
          <p:cNvSpPr txBox="1"/>
          <p:nvPr/>
        </p:nvSpPr>
        <p:spPr>
          <a:xfrm>
            <a:off x="8481580" y="359358"/>
            <a:ext cx="3101114" cy="738664"/>
          </a:xfrm>
          <a:prstGeom prst="rect">
            <a:avLst/>
          </a:prstGeom>
          <a:noFill/>
        </p:spPr>
        <p:txBody>
          <a:bodyPr wrap="square" lIns="0" tIns="0" rIns="182880" bIns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pt" sz="12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Segoe Sans Display Semibold" pitchFamily="2" charset="0"/>
              </a:rPr>
              <a:t>Você é livre para adaptar a agenda às necessidades e ao contexto exclusivos do seu público. Asequência e o tempo a seguir é o que recomendamos para o ensino.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0078D4">
                  <a:lumMod val="75000"/>
                </a:srgbClr>
              </a:solidFill>
              <a:effectLst/>
              <a:uLnTx/>
              <a:uFillTx/>
              <a:latin typeface="Segoe Sans Display Semibold" pitchFamily="2" charset="0"/>
              <a:ea typeface="+mn-ea"/>
              <a:cs typeface="Segoe Sans Display Semibold" pitchFamily="2" charset="0"/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F64D5532-CF40-7DD4-BD36-84A70F86B96A}"/>
              </a:ext>
            </a:extLst>
          </p:cNvPr>
          <p:cNvSpPr/>
          <p:nvPr/>
        </p:nvSpPr>
        <p:spPr>
          <a:xfrm>
            <a:off x="457200" y="1344708"/>
            <a:ext cx="11277582" cy="365760"/>
          </a:xfrm>
          <a:prstGeom prst="round2Same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" sz="1400" b="1" dirty="0">
                <a:solidFill>
                  <a:schemeClr val="tx1"/>
                </a:solidFill>
              </a:rPr>
              <a:t>Título da sessão: IA em ação: desbloqueie a produtividade no trabalho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44D7447-9AEB-7BEB-BAAF-ECBD8B85AE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064613" y="559267"/>
            <a:ext cx="232906" cy="229180"/>
            <a:chOff x="5983949" y="-876514"/>
            <a:chExt cx="658448" cy="647916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5C95CA2-2356-D144-75ED-C1DDFDE2044E}"/>
                </a:ext>
              </a:extLst>
            </p:cNvPr>
            <p:cNvSpPr/>
            <p:nvPr/>
          </p:nvSpPr>
          <p:spPr bwMode="auto">
            <a:xfrm>
              <a:off x="5983949" y="-876514"/>
              <a:ext cx="640862" cy="640862"/>
            </a:xfrm>
            <a:prstGeom prst="ellipse">
              <a:avLst/>
            </a:prstGeom>
            <a:solidFill>
              <a:schemeClr val="accent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2" name="Graphic 21" descr="Acento circunflexo com enchimento sólido">
              <a:extLst>
                <a:ext uri="{FF2B5EF4-FFF2-40B4-BE49-F238E27FC236}">
                  <a16:creationId xmlns:a16="http://schemas.microsoft.com/office/drawing/2014/main" id="{9F173B63-1FBB-A100-248F-DA87B0461E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5400000">
              <a:off x="6001535" y="-869460"/>
              <a:ext cx="640862" cy="640862"/>
            </a:xfrm>
            <a:prstGeom prst="rect">
              <a:avLst/>
            </a:prstGeom>
          </p:spPr>
        </p:pic>
      </p:grp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3FF1936A-5366-E9DC-14F9-FADFAB9CCE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8444364"/>
              </p:ext>
            </p:extLst>
          </p:nvPr>
        </p:nvGraphicFramePr>
        <p:xfrm>
          <a:off x="457199" y="1729743"/>
          <a:ext cx="11274555" cy="5580084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778001">
                  <a:extLst>
                    <a:ext uri="{9D8B030D-6E8A-4147-A177-3AD203B41FA5}">
                      <a16:colId xmlns:a16="http://schemas.microsoft.com/office/drawing/2014/main" val="2880836464"/>
                    </a:ext>
                  </a:extLst>
                </a:gridCol>
                <a:gridCol w="1511300">
                  <a:extLst>
                    <a:ext uri="{9D8B030D-6E8A-4147-A177-3AD203B41FA5}">
                      <a16:colId xmlns:a16="http://schemas.microsoft.com/office/drawing/2014/main" val="193146680"/>
                    </a:ext>
                  </a:extLst>
                </a:gridCol>
                <a:gridCol w="1409700">
                  <a:extLst>
                    <a:ext uri="{9D8B030D-6E8A-4147-A177-3AD203B41FA5}">
                      <a16:colId xmlns:a16="http://schemas.microsoft.com/office/drawing/2014/main" val="3762600938"/>
                    </a:ext>
                  </a:extLst>
                </a:gridCol>
                <a:gridCol w="5003800">
                  <a:extLst>
                    <a:ext uri="{9D8B030D-6E8A-4147-A177-3AD203B41FA5}">
                      <a16:colId xmlns:a16="http://schemas.microsoft.com/office/drawing/2014/main" val="689403442"/>
                    </a:ext>
                  </a:extLst>
                </a:gridCol>
                <a:gridCol w="1571754">
                  <a:extLst>
                    <a:ext uri="{9D8B030D-6E8A-4147-A177-3AD203B41FA5}">
                      <a16:colId xmlns:a16="http://schemas.microsoft.com/office/drawing/2014/main" val="578201476"/>
                    </a:ext>
                  </a:extLst>
                </a:gridCol>
              </a:tblGrid>
              <a:tr h="416836">
                <a:tc>
                  <a:txBody>
                    <a:bodyPr/>
                    <a:lstStyle/>
                    <a:p>
                      <a:r>
                        <a:rPr lang="pt" sz="1200" b="1" dirty="0">
                          <a:solidFill>
                            <a:schemeClr val="bg1"/>
                          </a:solidFill>
                        </a:rPr>
                        <a:t>Secção</a:t>
                      </a:r>
                      <a:endParaRPr lang="en-US" sz="120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" sz="1200" b="1" dirty="0">
                          <a:solidFill>
                            <a:schemeClr val="bg1"/>
                          </a:solidFill>
                        </a:rPr>
                        <a:t>Tempo estimado </a:t>
                      </a:r>
                    </a:p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" sz="1200" b="1" dirty="0">
                          <a:solidFill>
                            <a:schemeClr val="bg1"/>
                          </a:solidFill>
                        </a:rPr>
                        <a:t>(em minutos)</a:t>
                      </a:r>
                      <a:endParaRPr lang="en-US" sz="1200" b="1" i="0" dirty="0">
                        <a:solidFill>
                          <a:schemeClr val="bg1"/>
                        </a:solidFill>
                        <a:latin typeface="+mj-lt"/>
                        <a:cs typeface="Segoe Sans Display Semibold" pitchFamily="2" charset="0"/>
                      </a:endParaRP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" sz="1200" b="1" i="0" dirty="0">
                          <a:solidFill>
                            <a:schemeClr val="bg1"/>
                          </a:solidFill>
                          <a:latin typeface="+mn-lt"/>
                          <a:cs typeface="Segoe Sans Display Semibold" pitchFamily="2" charset="0"/>
                        </a:rPr>
                        <a:t>Tipo de atividade</a:t>
                      </a: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" sz="1200" b="1" dirty="0">
                          <a:solidFill>
                            <a:schemeClr val="bg1"/>
                          </a:solidFill>
                        </a:rPr>
                        <a:t>Atividade</a:t>
                      </a:r>
                      <a:endParaRPr lang="en-US" sz="1400" b="1" i="0" dirty="0">
                        <a:solidFill>
                          <a:schemeClr val="bg1"/>
                        </a:solidFill>
                        <a:latin typeface="+mn-lt"/>
                        <a:cs typeface="Segoe Sans Display Semibold" pitchFamily="2" charset="0"/>
                      </a:endParaRP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" sz="1400" b="1" i="0" dirty="0">
                          <a:solidFill>
                            <a:schemeClr val="bg1"/>
                          </a:solidFill>
                          <a:latin typeface="+mj-lt"/>
                          <a:cs typeface="Segoe Sans Display Semibold" pitchFamily="2" charset="0"/>
                        </a:rPr>
                        <a:t>Slides da sessão</a:t>
                      </a: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4351117"/>
                  </a:ext>
                </a:extLst>
              </a:tr>
              <a:tr h="297741">
                <a:tc rowSpan="2"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" sz="1200" b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1: Bem-vindo e desbloqueie sua mentalidade de IA (7 min)</a:t>
                      </a:r>
                    </a:p>
                  </a:txBody>
                  <a:tcPr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" sz="1200" b="0" i="0" dirty="0">
                          <a:latin typeface="+mn-lt"/>
                          <a:cs typeface="Segoe Sans Display Semibold" pitchFamily="2" charset="0"/>
                        </a:rPr>
                        <a:t>2 min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" sz="1200" dirty="0">
                          <a:latin typeface="+mn-lt"/>
                          <a:cs typeface="Segoe Sans Display" pitchFamily="2" charset="0"/>
                        </a:rPr>
                        <a:t>Palestra</a:t>
                      </a:r>
                    </a:p>
                  </a:txBody>
                  <a:tcPr marR="274320" anchor="ctr">
                    <a:solidFill>
                      <a:schemeClr val="bg1">
                        <a:lumMod val="7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" sz="1200" b="0" dirty="0">
                          <a:solidFill>
                            <a:srgbClr val="000000"/>
                          </a:solidFill>
                          <a:effectLst/>
                        </a:rPr>
                        <a:t>Bem-vindo e visão geral</a:t>
                      </a:r>
                      <a:endParaRPr lang="en-US" sz="1200" dirty="0">
                        <a:latin typeface="+mn-lt"/>
                        <a:cs typeface="Segoe Sans Display" pitchFamily="2" charset="0"/>
                      </a:endParaRPr>
                    </a:p>
                  </a:txBody>
                  <a:tcPr marR="274320" anchor="ctr">
                    <a:solidFill>
                      <a:schemeClr val="bg1">
                        <a:lumMod val="7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" sz="1200" dirty="0">
                          <a:latin typeface="+mn-lt"/>
                          <a:cs typeface="Segoe Sans Display" pitchFamily="2" charset="0"/>
                        </a:rPr>
                        <a:t>2 – 4</a:t>
                      </a:r>
                    </a:p>
                  </a:txBody>
                  <a:tcPr marR="274320" anchor="ctr">
                    <a:solidFill>
                      <a:schemeClr val="bg1">
                        <a:lumMod val="75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2382959"/>
                  </a:ext>
                </a:extLst>
              </a:tr>
              <a:tr h="297741">
                <a:tc vMerge="1">
                  <a:txBody>
                    <a:bodyPr/>
                    <a:lstStyle/>
                    <a:p>
                      <a:endParaRPr lang="en-US" sz="140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" sz="1200" b="0" dirty="0"/>
                        <a:t>5 min </a:t>
                      </a:r>
                      <a:endParaRPr lang="en-US" sz="1200" b="0" i="0" dirty="0">
                        <a:latin typeface="+mn-lt"/>
                        <a:cs typeface="Segoe Sans Display Semibold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" sz="1200" b="1" dirty="0">
                          <a:latin typeface="+mn-lt"/>
                          <a:cs typeface="Segoe Sans Display" pitchFamily="2" charset="0"/>
                        </a:rPr>
                        <a:t>Interativo</a:t>
                      </a:r>
                    </a:p>
                  </a:txBody>
                  <a:tcPr marR="274320" anchor="ctr"/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" sz="1200" dirty="0"/>
                        <a:t>Quebra-gelo + </a:t>
                      </a:r>
                      <a:r>
                        <a:rPr lang="pt" sz="1200" dirty="0">
                          <a:latin typeface="+mn-lt"/>
                          <a:cs typeface="Segoe Sans Display" pitchFamily="2" charset="0"/>
                        </a:rPr>
                        <a:t>brainstorming de mentalidade de IA </a:t>
                      </a:r>
                    </a:p>
                  </a:txBody>
                  <a:tcPr marR="274320" anchor="ctr"/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" sz="1200" dirty="0">
                          <a:latin typeface="+mn-lt"/>
                          <a:cs typeface="Segoe Sans Display" pitchFamily="2" charset="0"/>
                        </a:rPr>
                        <a:t>5 – 8</a:t>
                      </a:r>
                    </a:p>
                  </a:txBody>
                  <a:tcPr marR="274320" anchor="ctr"/>
                </a:tc>
                <a:extLst>
                  <a:ext uri="{0D108BD9-81ED-4DB2-BD59-A6C34878D82A}">
                    <a16:rowId xmlns:a16="http://schemas.microsoft.com/office/drawing/2014/main" val="3619253149"/>
                  </a:ext>
                </a:extLst>
              </a:tr>
              <a:tr h="416836"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" sz="1200" b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2: Conheça seu colega de trabalho de IA (6 min)</a:t>
                      </a:r>
                    </a:p>
                  </a:txBody>
                  <a:tcP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" sz="1200" b="0" dirty="0"/>
                        <a:t>6 min </a:t>
                      </a:r>
                      <a:endParaRPr lang="en-US" sz="1200" b="0" i="0" dirty="0">
                        <a:latin typeface="+mn-lt"/>
                        <a:cs typeface="Segoe Sans Display Semibold" pitchFamily="2" charset="0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" sz="1200" dirty="0">
                          <a:latin typeface="+mn-lt"/>
                          <a:cs typeface="Segoe Sans Display" pitchFamily="2" charset="0"/>
                        </a:rPr>
                        <a:t>Palestra</a:t>
                      </a:r>
                    </a:p>
                  </a:txBody>
                  <a:tcPr marR="274320" anchor="ctr">
                    <a:solidFill>
                      <a:schemeClr val="bg1">
                        <a:lumMod val="7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" sz="1200" dirty="0"/>
                        <a:t>O que é IA? Por que IA agora? Conheça seu colega de trabalho de IA</a:t>
                      </a:r>
                      <a:endParaRPr lang="en-US" sz="1200" dirty="0">
                        <a:latin typeface="+mn-lt"/>
                        <a:cs typeface="Segoe Sans Display" pitchFamily="2" charset="0"/>
                      </a:endParaRPr>
                    </a:p>
                  </a:txBody>
                  <a:tcPr marR="274320" anchor="ctr">
                    <a:solidFill>
                      <a:schemeClr val="bg1">
                        <a:lumMod val="7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" sz="1200" dirty="0">
                          <a:latin typeface="+mn-lt"/>
                          <a:cs typeface="Segoe Sans Display" pitchFamily="2" charset="0"/>
                        </a:rPr>
                        <a:t>9 – 14</a:t>
                      </a:r>
                    </a:p>
                  </a:txBody>
                  <a:tcPr marR="274320" anchor="ctr">
                    <a:solidFill>
                      <a:schemeClr val="bg1">
                        <a:lumMod val="75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2557375"/>
                  </a:ext>
                </a:extLst>
              </a:tr>
              <a:tr h="297741">
                <a:tc rowSpan="3">
                  <a:txBody>
                    <a:bodyPr/>
                    <a:lstStyle/>
                    <a:p>
                      <a:pPr algn="l"/>
                      <a:r>
                        <a:rPr lang="pt" sz="1200" b="0" dirty="0">
                          <a:solidFill>
                            <a:schemeClr val="tx1"/>
                          </a:solidFill>
                          <a:latin typeface="+mj-lt"/>
                        </a:rPr>
                        <a:t>3: Resolva problemas de trabalho da vida real com IA (15 min)</a:t>
                      </a:r>
                    </a:p>
                  </a:txBody>
                  <a:tcP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" sz="1200" b="0" dirty="0"/>
                        <a:t>5 min</a:t>
                      </a:r>
                      <a:endParaRPr lang="en-US" sz="1200" b="0" i="0" dirty="0">
                        <a:latin typeface="+mn-lt"/>
                        <a:cs typeface="Segoe Sans Display Semibold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" sz="1200" dirty="0">
                          <a:latin typeface="+mn-lt"/>
                          <a:cs typeface="Segoe Sans Display" pitchFamily="2" charset="0"/>
                        </a:rPr>
                        <a:t>Palestra</a:t>
                      </a:r>
                    </a:p>
                  </a:txBody>
                  <a:tcPr marR="274320" anchor="ctr"/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" sz="1200" dirty="0"/>
                        <a:t>Aplicação e impacto da IA no mundo real</a:t>
                      </a:r>
                      <a:endParaRPr lang="en-US" sz="1200" dirty="0">
                        <a:latin typeface="+mn-lt"/>
                        <a:cs typeface="Segoe Sans Display" pitchFamily="2" charset="0"/>
                      </a:endParaRPr>
                    </a:p>
                  </a:txBody>
                  <a:tcPr marR="274320" anchor="ctr"/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" sz="1200" dirty="0">
                          <a:latin typeface="+mn-lt"/>
                          <a:cs typeface="Segoe Sans Display" pitchFamily="2" charset="0"/>
                        </a:rPr>
                        <a:t>15 – 18</a:t>
                      </a:r>
                    </a:p>
                  </a:txBody>
                  <a:tcPr marR="274320" anchor="ctr"/>
                </a:tc>
                <a:extLst>
                  <a:ext uri="{0D108BD9-81ED-4DB2-BD59-A6C34878D82A}">
                    <a16:rowId xmlns:a16="http://schemas.microsoft.com/office/drawing/2014/main" val="2487974646"/>
                  </a:ext>
                </a:extLst>
              </a:tr>
              <a:tr h="297741">
                <a:tc vMerge="1">
                  <a:txBody>
                    <a:bodyPr/>
                    <a:lstStyle/>
                    <a:p>
                      <a:endParaRPr lang="en-US" sz="140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" sz="1200" b="0" dirty="0"/>
                        <a:t>5 min</a:t>
                      </a:r>
                      <a:endParaRPr lang="en-US" sz="1200" b="0" i="0" dirty="0">
                        <a:latin typeface="+mn-lt"/>
                        <a:cs typeface="Segoe Sans Display Semibold" pitchFamily="2" charset="0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" sz="1200" b="1" dirty="0">
                          <a:latin typeface="+mn-lt"/>
                        </a:rPr>
                        <a:t>O vídeo é reproduzido</a:t>
                      </a:r>
                    </a:p>
                  </a:txBody>
                  <a:tcPr marR="274320" anchor="ctr">
                    <a:solidFill>
                      <a:schemeClr val="bg1">
                        <a:lumMod val="7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" sz="1200" b="0" dirty="0"/>
                        <a:t>Vídeos de inspiração (4 vídeos curtos = &lt; 1 min por vídeo)</a:t>
                      </a:r>
                      <a:endParaRPr lang="en-US" sz="1200" b="0" dirty="0">
                        <a:latin typeface="+mn-lt"/>
                      </a:endParaRPr>
                    </a:p>
                  </a:txBody>
                  <a:tcPr marR="274320" anchor="ctr">
                    <a:solidFill>
                      <a:schemeClr val="bg1">
                        <a:lumMod val="7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" sz="1200" b="0" dirty="0">
                          <a:latin typeface="+mn-lt"/>
                        </a:rPr>
                        <a:t>19 – 23</a:t>
                      </a:r>
                    </a:p>
                  </a:txBody>
                  <a:tcPr marR="274320" anchor="ctr">
                    <a:solidFill>
                      <a:schemeClr val="bg1">
                        <a:lumMod val="75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4341059"/>
                  </a:ext>
                </a:extLst>
              </a:tr>
              <a:tr h="39497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" sz="1200" b="0" i="0" dirty="0">
                          <a:latin typeface="+mn-lt"/>
                          <a:cs typeface="Segoe Sans Display Semibold" pitchFamily="2" charset="0"/>
                        </a:rPr>
                        <a:t>5 min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" sz="1200" b="1" dirty="0">
                          <a:latin typeface="+mn-lt"/>
                        </a:rPr>
                        <a:t>Interativo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" sz="1200" b="0" dirty="0">
                          <a:latin typeface="+mn-lt"/>
                        </a:rPr>
                        <a:t>Instrução + autorreflexão de 3 minutos para identificar sua própria tarefa de IA no Kickstarter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" sz="1200" b="0" dirty="0">
                          <a:latin typeface="+mn-lt"/>
                        </a:rPr>
                        <a:t>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4081092"/>
                  </a:ext>
                </a:extLst>
              </a:tr>
              <a:tr h="236984">
                <a:tc rowSpan="3">
                  <a:txBody>
                    <a:bodyPr/>
                    <a:lstStyle/>
                    <a:p>
                      <a:pPr algn="l"/>
                      <a:r>
                        <a:rPr lang="pt" sz="1200" b="0" dirty="0">
                          <a:solidFill>
                            <a:schemeClr val="tx1"/>
                          </a:solidFill>
                          <a:latin typeface="+mj-lt"/>
                        </a:rPr>
                        <a:t>4: Pratique as instruções básicas com um mini-exercício (12 min)</a:t>
                      </a:r>
                    </a:p>
                  </a:txBody>
                  <a:tcP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" sz="1200" b="0" i="0" dirty="0">
                          <a:latin typeface="+mn-lt"/>
                          <a:cs typeface="Segoe Sans Display Semibold" pitchFamily="2" charset="0"/>
                        </a:rPr>
                        <a:t>2 min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" sz="1200" dirty="0">
                          <a:latin typeface="+mn-lt"/>
                        </a:rPr>
                        <a:t>Palestra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" sz="1200" b="0" dirty="0">
                          <a:latin typeface="+mn-lt"/>
                        </a:rPr>
                        <a:t>Noções básicas de prompt 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" sz="1200" b="0" dirty="0">
                          <a:latin typeface="+mn-lt"/>
                        </a:rPr>
                        <a:t>25 – 26</a:t>
                      </a:r>
                    </a:p>
                  </a:txBody>
                  <a:tcPr>
                    <a:solidFill>
                      <a:schemeClr val="bg1">
                        <a:lumMod val="75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0154227"/>
                  </a:ext>
                </a:extLst>
              </a:tr>
              <a:tr h="29774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" sz="1200" b="0" i="0" dirty="0">
                          <a:latin typeface="+mn-lt"/>
                          <a:cs typeface="Segoe Sans Display Semibold" pitchFamily="2" charset="0"/>
                        </a:rPr>
                        <a:t>2 min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" sz="1200" b="1" dirty="0">
                          <a:latin typeface="+mn-lt"/>
                        </a:rPr>
                        <a:t>Demonstração ao vivo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" sz="1200" b="0" dirty="0">
                          <a:latin typeface="+mn-lt"/>
                        </a:rPr>
                        <a:t>Qual é a diferença? (comparando prompts bons vs. melhores)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" sz="1200" b="0" dirty="0">
                          <a:latin typeface="+mn-lt"/>
                        </a:rPr>
                        <a:t>27 (não para mostrar)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7627848"/>
                  </a:ext>
                </a:extLst>
              </a:tr>
              <a:tr h="29774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" sz="1200" b="0" i="0" dirty="0">
                          <a:latin typeface="+mn-lt"/>
                          <a:cs typeface="Segoe Sans Display Semibold" pitchFamily="2" charset="0"/>
                        </a:rPr>
                        <a:t>8 minutos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" sz="1200" b="1" dirty="0">
                          <a:latin typeface="+mn-lt"/>
                        </a:rPr>
                        <a:t>Interativo 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" sz="1200" b="0" dirty="0">
                          <a:latin typeface="+mn-lt"/>
                        </a:rPr>
                        <a:t>Instrução + exercício de 8 minutos (prompts de teste no Copilot)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" sz="1200" b="0" dirty="0">
                          <a:latin typeface="+mn-lt"/>
                        </a:rPr>
                        <a:t>28</a:t>
                      </a:r>
                    </a:p>
                  </a:txBody>
                  <a:tcPr>
                    <a:solidFill>
                      <a:schemeClr val="bg1">
                        <a:lumMod val="75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589467"/>
                  </a:ext>
                </a:extLst>
              </a:tr>
              <a:tr h="236984">
                <a:tc rowSpan="3">
                  <a:txBody>
                    <a:bodyPr/>
                    <a:lstStyle/>
                    <a:p>
                      <a:pPr algn="l"/>
                      <a:r>
                        <a:rPr lang="pt" sz="1200" b="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5: Planeje ações pequenas e fáceis + fechamento (10 min) </a:t>
                      </a:r>
                      <a:endParaRPr lang="en-US" sz="12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" sz="1200" b="0" i="0" dirty="0">
                          <a:latin typeface="+mn-lt"/>
                          <a:cs typeface="Segoe Sans Display Semibold" pitchFamily="2" charset="0"/>
                        </a:rPr>
                        <a:t>3 minutos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" sz="1200" dirty="0">
                          <a:latin typeface="+mn-lt"/>
                        </a:rPr>
                        <a:t>Palestra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" sz="1200" b="0" dirty="0">
                          <a:latin typeface="+mn-lt"/>
                        </a:rPr>
                        <a:t>Usando a IA com responsabilidade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" sz="1200" b="0" dirty="0">
                          <a:latin typeface="+mn-lt"/>
                        </a:rPr>
                        <a:t>29 – 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586457"/>
                  </a:ext>
                </a:extLst>
              </a:tr>
              <a:tr h="29774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" sz="1200" b="0" i="0" dirty="0">
                          <a:latin typeface="+mn-lt"/>
                          <a:cs typeface="Segoe Sans Display Semibold" pitchFamily="2" charset="0"/>
                        </a:rPr>
                        <a:t>5 min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" sz="1200" b="1" dirty="0">
                          <a:latin typeface="+mn-lt"/>
                        </a:rPr>
                        <a:t>Interativo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" sz="1200" b="0" dirty="0">
                          <a:latin typeface="+mn-lt"/>
                        </a:rPr>
                        <a:t>Planejamento de ações (hábitos de IA) + Discussão de resumo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" sz="1200" b="0" dirty="0">
                          <a:latin typeface="+mn-lt"/>
                        </a:rPr>
                        <a:t>31</a:t>
                      </a:r>
                    </a:p>
                  </a:txBody>
                  <a:tcPr>
                    <a:solidFill>
                      <a:schemeClr val="bg1">
                        <a:lumMod val="75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1538510"/>
                  </a:ext>
                </a:extLst>
              </a:tr>
              <a:tr h="23698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" sz="1200" b="0" i="0" dirty="0">
                          <a:latin typeface="+mn-lt"/>
                          <a:cs typeface="Segoe Sans Display Semibold" pitchFamily="2" charset="0"/>
                        </a:rPr>
                        <a:t>2 min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" sz="1200" dirty="0">
                          <a:latin typeface="+mn-lt"/>
                        </a:rPr>
                        <a:t>Palestra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" sz="1200" dirty="0">
                          <a:latin typeface="+mn-lt"/>
                        </a:rPr>
                        <a:t>Fechamento + Lembretes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" sz="1200" dirty="0">
                          <a:latin typeface="+mn-lt"/>
                        </a:rPr>
                        <a:t>32 – 34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3385649"/>
                  </a:ext>
                </a:extLst>
              </a:tr>
              <a:tr h="297741">
                <a:tc>
                  <a:txBody>
                    <a:bodyPr/>
                    <a:lstStyle/>
                    <a:p>
                      <a:pPr algn="l"/>
                      <a:r>
                        <a:rPr lang="pt" sz="1200" dirty="0">
                          <a:solidFill>
                            <a:schemeClr val="tx1"/>
                          </a:solidFill>
                          <a:latin typeface="+mn-lt"/>
                        </a:rPr>
                        <a:t>Opcional</a:t>
                      </a:r>
                    </a:p>
                  </a:txBody>
                  <a:tcP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" sz="1200" b="0" dirty="0"/>
                        <a:t>[Opcional] +10 min</a:t>
                      </a:r>
                      <a:endParaRPr lang="en-US" sz="1200" b="0" i="0" dirty="0">
                        <a:latin typeface="+mn-lt"/>
                        <a:cs typeface="Segoe Sans Display Semibold" pitchFamily="2" charset="0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" sz="1200" b="1" dirty="0">
                          <a:latin typeface="+mn-lt"/>
                        </a:rPr>
                        <a:t>Interativo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" sz="1200" dirty="0"/>
                        <a:t>Perguntas e respostas e reflexões</a:t>
                      </a:r>
                      <a:endParaRPr lang="en-US" sz="1200" dirty="0">
                        <a:latin typeface="+mn-lt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" sz="1200" dirty="0">
                          <a:latin typeface="+mn-lt"/>
                        </a:rPr>
                        <a:t>N/A</a:t>
                      </a:r>
                    </a:p>
                  </a:txBody>
                  <a:tcPr>
                    <a:solidFill>
                      <a:schemeClr val="bg1">
                        <a:lumMod val="75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2696866"/>
                  </a:ext>
                </a:extLst>
              </a:tr>
              <a:tr h="236984">
                <a:tc gridSpan="4">
                  <a:txBody>
                    <a:bodyPr/>
                    <a:lstStyle/>
                    <a:p>
                      <a:pPr algn="ctr"/>
                      <a:r>
                        <a:rPr lang="pt" sz="1200" b="1" dirty="0">
                          <a:solidFill>
                            <a:schemeClr val="bg1"/>
                          </a:solidFill>
                          <a:latin typeface="+mn-lt"/>
                        </a:rPr>
                        <a:t>Total: 50 min + [opcional] 10 min</a:t>
                      </a:r>
                    </a:p>
                  </a:txBody>
                  <a:tcPr>
                    <a:solidFill>
                      <a:schemeClr val="tx2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="0" i="0">
                        <a:latin typeface="+mn-lt"/>
                        <a:cs typeface="Segoe Sans Display Semibold" pitchFamily="2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>
                        <a:latin typeface="+mn-lt"/>
                        <a:cs typeface="Segoe Sans Display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99565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84795750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C8686-2C48-B077-F4AE-0EEC82CBD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" dirty="0"/>
              <a:t>Instruções para usar nossos slides de sessão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57ECE8B-7360-8D7E-8CFB-C571D7178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42741"/>
          <a:stretch/>
        </p:blipFill>
        <p:spPr>
          <a:xfrm>
            <a:off x="10517650" y="249484"/>
            <a:ext cx="1674350" cy="13239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5F2CC06-0B86-926C-D6FC-AAB1BF2D4665}"/>
              </a:ext>
            </a:extLst>
          </p:cNvPr>
          <p:cNvSpPr txBox="1"/>
          <p:nvPr/>
        </p:nvSpPr>
        <p:spPr>
          <a:xfrm>
            <a:off x="588262" y="1435377"/>
            <a:ext cx="4767002" cy="20259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pt" sz="1800" b="1" dirty="0"/>
              <a:t>1: Revise os slides da sessão com antecedência</a:t>
            </a:r>
          </a:p>
          <a:p>
            <a:pPr>
              <a:spcAft>
                <a:spcPts val="600"/>
              </a:spcAft>
            </a:pPr>
            <a:r>
              <a:rPr lang="pt" sz="1600" dirty="0"/>
              <a:t>Para garantir uma entrega tranquila, familiarize-se com os slides da sessão com antecedência. O conteúdo é estruturado em torno desses slides, portanto, revisá-los ajudará você a conduzir uma sessão envolvente e bem ritmada.</a:t>
            </a:r>
            <a:endParaRPr lang="pt" b="1" dirty="0">
              <a:highlight>
                <a:srgbClr val="FFFF00"/>
              </a:highlight>
            </a:endParaRPr>
          </a:p>
        </p:txBody>
      </p:sp>
      <p:pic>
        <p:nvPicPr>
          <p:cNvPr id="10" name="Picture 9" descr="Captura de tela do slide de exploração neste deck de apresentação.">
            <a:extLst>
              <a:ext uri="{FF2B5EF4-FFF2-40B4-BE49-F238E27FC236}">
                <a16:creationId xmlns:a16="http://schemas.microsoft.com/office/drawing/2014/main" id="{51F2639F-0028-9D0B-959A-CAC08389CF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485" y="4027162"/>
            <a:ext cx="3685551" cy="207117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 descr="Captura de tela do slide de título neste deck de apresentação.">
            <a:extLst>
              <a:ext uri="{FF2B5EF4-FFF2-40B4-BE49-F238E27FC236}">
                <a16:creationId xmlns:a16="http://schemas.microsoft.com/office/drawing/2014/main" id="{788A8DFF-4281-C85B-7BF8-724534CCF2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039" y="3602983"/>
            <a:ext cx="3494136" cy="194058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5F4A1AF-B9D6-CCC1-4E23-3290B9624EF5}"/>
              </a:ext>
            </a:extLst>
          </p:cNvPr>
          <p:cNvSpPr txBox="1"/>
          <p:nvPr/>
        </p:nvSpPr>
        <p:spPr>
          <a:xfrm>
            <a:off x="6096000" y="1435377"/>
            <a:ext cx="5342533" cy="14619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pt" sz="1800" b="1" dirty="0"/>
              <a:t>2: Considere seguir </a:t>
            </a:r>
            <a:br>
              <a:rPr lang="en-US" sz="1800" b="1" dirty="0"/>
            </a:br>
            <a:r>
              <a:rPr lang="pt" sz="1800" b="1" dirty="0"/>
              <a:t>os pontos de discussão e o tempo sugeridos</a:t>
            </a:r>
          </a:p>
          <a:p>
            <a:pPr>
              <a:spcAft>
                <a:spcPts val="600"/>
              </a:spcAft>
            </a:pPr>
            <a:r>
              <a:rPr lang="pt" sz="1600" dirty="0"/>
              <a:t>Cada slide inclui pontos de discussão recomendados e tempo estimado de fala para ajudá-lo a permanecer no caminho certo. Você pode encontrar esses detalhes nas notas do slide.</a:t>
            </a:r>
          </a:p>
        </p:txBody>
      </p:sp>
      <p:pic>
        <p:nvPicPr>
          <p:cNvPr id="6" name="Picture 5" descr="Captura de tela do slide Welcom neste deck de apresentação.">
            <a:extLst>
              <a:ext uri="{FF2B5EF4-FFF2-40B4-BE49-F238E27FC236}">
                <a16:creationId xmlns:a16="http://schemas.microsoft.com/office/drawing/2014/main" id="{4A1D29E3-6A78-6BFE-05F5-01853DEC99A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4380"/>
          <a:stretch/>
        </p:blipFill>
        <p:spPr>
          <a:xfrm>
            <a:off x="6170429" y="3042189"/>
            <a:ext cx="4767002" cy="326291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3C9BAB5-098B-DDE8-07A9-83A0594182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7005810" y="5258917"/>
            <a:ext cx="3931621" cy="1046190"/>
          </a:xfrm>
          <a:prstGeom prst="rect">
            <a:avLst/>
          </a:prstGeom>
          <a:noFill/>
          <a:ln w="28575">
            <a:solidFill>
              <a:schemeClr val="accent3"/>
            </a:solidFill>
            <a:headEnd type="none" w="med" len="med"/>
            <a:tailEnd type="none" w="med" len="med"/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52BC921-ACE2-BEDE-3FE2-92DD2D8189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11075654" y="5756548"/>
            <a:ext cx="437307" cy="0"/>
          </a:xfrm>
          <a:prstGeom prst="straightConnector1">
            <a:avLst/>
          </a:prstGeom>
          <a:ln w="38100">
            <a:solidFill>
              <a:schemeClr val="accent3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8FE78D1D-2161-1921-854D-583292A2AF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r="29497"/>
          <a:stretch/>
        </p:blipFill>
        <p:spPr>
          <a:xfrm rot="10800000">
            <a:off x="-1" y="5062748"/>
            <a:ext cx="2467179" cy="1812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202137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C64AEC-120B-D949-37AE-BE5FC6316B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929BD416-DE1D-95DD-6381-7FAB696CD61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57200" y="457200"/>
            <a:ext cx="8906256" cy="492443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Sans Display Semibold" pitchFamily="2" charset="0"/>
                <a:ea typeface="+mn-ea"/>
                <a:cs typeface="Segoe Sans Display Semibold" pitchFamily="2" charset="0"/>
              </a:rPr>
              <a:t>Para sua nota: nossa referência de conteúdo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C60C990-5A4B-1C80-1E62-3D596783BF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35897"/>
          <a:stretch/>
        </p:blipFill>
        <p:spPr>
          <a:xfrm rot="16200000">
            <a:off x="10520102" y="-461702"/>
            <a:ext cx="1210195" cy="2133601"/>
          </a:xfrm>
          <a:prstGeom prst="rect">
            <a:avLst/>
          </a:prstGeom>
        </p:spPr>
      </p:pic>
      <p:sp>
        <p:nvSpPr>
          <p:cNvPr id="27" name="Rectangle: Rounded Corners 4">
            <a:extLst>
              <a:ext uri="{FF2B5EF4-FFF2-40B4-BE49-F238E27FC236}">
                <a16:creationId xmlns:a16="http://schemas.microsoft.com/office/drawing/2014/main" id="{762DBB48-945D-9061-38BC-4E847CAFD1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57200" y="1303022"/>
            <a:ext cx="4087237" cy="4907277"/>
          </a:xfrm>
          <a:prstGeom prst="roundRect">
            <a:avLst>
              <a:gd name="adj" fmla="val 3475"/>
            </a:avLst>
          </a:prstGeom>
          <a:ln>
            <a:noFill/>
            <a:headEnd type="none" w="med" len="med"/>
            <a:tailEnd type="none" w="med" len="med"/>
          </a:ln>
          <a:effectLst>
            <a:outerShdw blurRad="254000" dist="63500" dir="54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5D5CC39-F1C8-6868-C2A4-4F895BF1B063}"/>
              </a:ext>
            </a:extLst>
          </p:cNvPr>
          <p:cNvSpPr txBox="1"/>
          <p:nvPr/>
        </p:nvSpPr>
        <p:spPr>
          <a:xfrm>
            <a:off x="721373" y="1628032"/>
            <a:ext cx="3558889" cy="41665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" dirty="0">
                <a:latin typeface="+mj-lt"/>
              </a:rPr>
              <a:t>O conteúdo desta sessão foi moderadamente adaptado de um módulo do Microsoft Learn </a:t>
            </a:r>
            <a:r>
              <a:rPr lang="pt" dirty="0"/>
              <a:t>para se alinhar melhor às necessidades dos profissionais e líderes de negócios.</a:t>
            </a:r>
          </a:p>
          <a:p>
            <a:endParaRPr lang="en-US" dirty="0"/>
          </a:p>
          <a:p>
            <a:r>
              <a:rPr lang="pt" dirty="0"/>
              <a:t>Use o módulo original como fonte de referência para insights mais profundos e aprendizado adicional.</a:t>
            </a:r>
          </a:p>
          <a:p>
            <a:endParaRPr lang="en-US" dirty="0"/>
          </a:p>
          <a:p>
            <a:r>
              <a:rPr lang="pt" dirty="0"/>
              <a:t>A tabela nesta página fornece um detalhamento de cada módulo, incluindo unidades cobertas e um link direto para o conteúdo correspondente no Microsoft Learn.</a:t>
            </a:r>
          </a:p>
        </p:txBody>
      </p:sp>
      <p:sp>
        <p:nvSpPr>
          <p:cNvPr id="4" name="Rectangle: Rounded Corners 10">
            <a:extLst>
              <a:ext uri="{FF2B5EF4-FFF2-40B4-BE49-F238E27FC236}">
                <a16:creationId xmlns:a16="http://schemas.microsoft.com/office/drawing/2014/main" id="{1A623C9A-E120-21D7-FAD8-5457E107FA80}"/>
              </a:ext>
            </a:extLst>
          </p:cNvPr>
          <p:cNvSpPr/>
          <p:nvPr/>
        </p:nvSpPr>
        <p:spPr>
          <a:xfrm>
            <a:off x="4910328" y="1313390"/>
            <a:ext cx="2011679" cy="360088"/>
          </a:xfrm>
          <a:prstGeom prst="roundRect">
            <a:avLst>
              <a:gd name="adj" fmla="val 13740"/>
            </a:avLst>
          </a:prstGeom>
          <a:solidFill>
            <a:schemeClr val="bg1">
              <a:lumMod val="85000"/>
            </a:schemeClr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t" sz="1400" dirty="0">
                <a:solidFill>
                  <a:schemeClr val="tx1"/>
                </a:solidFill>
                <a:latin typeface="+mj-lt"/>
                <a:cs typeface="Segoe Sans Display Semibold" pitchFamily="2" charset="0"/>
              </a:rPr>
              <a:t>Módulo</a:t>
            </a:r>
            <a:endParaRPr kumimoji="0" lang="en-US" sz="14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n-ea"/>
              <a:cs typeface="Segoe Sans Display" pitchFamily="2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8D282C4-D95E-DAB2-CDBB-A97F68D2DE67}"/>
              </a:ext>
            </a:extLst>
          </p:cNvPr>
          <p:cNvSpPr txBox="1"/>
          <p:nvPr/>
        </p:nvSpPr>
        <p:spPr>
          <a:xfrm>
            <a:off x="4910328" y="1823708"/>
            <a:ext cx="2011680" cy="4384811"/>
          </a:xfrm>
          <a:prstGeom prst="roundRect">
            <a:avLst>
              <a:gd name="adj" fmla="val 5625"/>
            </a:avLst>
          </a:prstGeom>
          <a:solidFill>
            <a:schemeClr val="bg1">
              <a:lumMod val="85000"/>
            </a:schemeClr>
          </a:solidFill>
          <a:ln w="19050">
            <a:noFill/>
          </a:ln>
        </p:spPr>
        <p:txBody>
          <a:bodyPr wrap="square" lIns="91440" tIns="91440" rIns="91440" bIns="9144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" sz="1600" b="1" dirty="0">
                <a:latin typeface="+mj-lt"/>
                <a:cs typeface="Segoe Sans Display Semibold" pitchFamily="2" charset="0"/>
              </a:rPr>
              <a:t>Módulo 1: Use IA para tarefas diárias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600" b="1" dirty="0">
              <a:highlight>
                <a:srgbClr val="FFFF00"/>
              </a:highlight>
              <a:latin typeface="+mj-lt"/>
              <a:cs typeface="Segoe Sans Display Semibold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" sz="1600">
                <a:hlinkClick r:id="rId4"/>
              </a:rPr>
              <a:t>Use a IA para tarefas diárias - Treinamento | Microsoft Learn</a:t>
            </a:r>
            <a:endParaRPr lang="en-US" sz="1600" b="1" dirty="0">
              <a:highlight>
                <a:srgbClr val="FFFF00"/>
              </a:highlight>
              <a:latin typeface="+mj-lt"/>
              <a:cs typeface="Segoe Sans Display Semibold" pitchFamily="2" charset="0"/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0BF6E50A-126C-7951-5A1E-AB0CE19F70D6}"/>
              </a:ext>
            </a:extLst>
          </p:cNvPr>
          <p:cNvSpPr/>
          <p:nvPr/>
        </p:nvSpPr>
        <p:spPr>
          <a:xfrm>
            <a:off x="7026148" y="1303022"/>
            <a:ext cx="4708652" cy="370456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" sz="1400" dirty="0">
                <a:solidFill>
                  <a:schemeClr val="tx1"/>
                </a:solidFill>
                <a:latin typeface="+mj-lt"/>
                <a:cs typeface="Segoe Sans Display Semibold" pitchFamily="2" charset="0"/>
              </a:rPr>
              <a:t>Unidade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899483C-EECF-D888-0954-B0E67C612BC7}"/>
              </a:ext>
            </a:extLst>
          </p:cNvPr>
          <p:cNvSpPr txBox="1"/>
          <p:nvPr/>
        </p:nvSpPr>
        <p:spPr>
          <a:xfrm>
            <a:off x="7026149" y="1823709"/>
            <a:ext cx="4708652" cy="470784"/>
          </a:xfrm>
          <a:prstGeom prst="roundRect">
            <a:avLst>
              <a:gd name="adj" fmla="val 12569"/>
            </a:avLst>
          </a:prstGeom>
          <a:solidFill>
            <a:schemeClr val="bg1">
              <a:lumMod val="95000"/>
            </a:schemeClr>
          </a:solidFill>
        </p:spPr>
        <p:txBody>
          <a:bodyPr wrap="square" lIns="91440" tIns="91440" rIns="0" bIns="91440" rtlCol="0" anchor="ctr">
            <a:noAutofit/>
          </a:bodyPr>
          <a:lstStyle/>
          <a:p>
            <a:r>
              <a:rPr lang="pt" sz="1400" dirty="0">
                <a:cs typeface="Segoe Sans Display" pitchFamily="2" charset="0"/>
              </a:rPr>
              <a:t>Unidade 1: Introdução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36BFD4B-390F-91A0-392D-D182F1AF51D9}"/>
              </a:ext>
            </a:extLst>
          </p:cNvPr>
          <p:cNvSpPr txBox="1"/>
          <p:nvPr/>
        </p:nvSpPr>
        <p:spPr>
          <a:xfrm>
            <a:off x="7026148" y="2416338"/>
            <a:ext cx="4708652" cy="413612"/>
          </a:xfrm>
          <a:prstGeom prst="roundRect">
            <a:avLst>
              <a:gd name="adj" fmla="val 11544"/>
            </a:avLst>
          </a:prstGeom>
          <a:solidFill>
            <a:schemeClr val="bg1">
              <a:lumMod val="95000"/>
            </a:schemeClr>
          </a:solidFill>
        </p:spPr>
        <p:txBody>
          <a:bodyPr wrap="square" lIns="91440" tIns="91440" rIns="0" bIns="91440" rtlCol="0" anchor="ctr">
            <a:noAutofit/>
          </a:bodyPr>
          <a:lstStyle/>
          <a:p>
            <a:r>
              <a:rPr lang="pt" sz="1400" dirty="0">
                <a:cs typeface="Segoe Sans Display" pitchFamily="2" charset="0"/>
              </a:rPr>
              <a:t>Unidade 2: O que é IA?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D38D81-4DFD-0B62-4E91-CFD82F5F761C}"/>
              </a:ext>
            </a:extLst>
          </p:cNvPr>
          <p:cNvSpPr txBox="1"/>
          <p:nvPr/>
        </p:nvSpPr>
        <p:spPr>
          <a:xfrm>
            <a:off x="7026148" y="2951795"/>
            <a:ext cx="4708652" cy="478677"/>
          </a:xfrm>
          <a:prstGeom prst="roundRect">
            <a:avLst>
              <a:gd name="adj" fmla="val 12569"/>
            </a:avLst>
          </a:prstGeom>
          <a:solidFill>
            <a:schemeClr val="bg1">
              <a:lumMod val="95000"/>
            </a:schemeClr>
          </a:solidFill>
        </p:spPr>
        <p:txBody>
          <a:bodyPr wrap="square" lIns="91440" tIns="91440" rIns="0" bIns="91440" rtlCol="0" anchor="ctr">
            <a:noAutofit/>
          </a:bodyPr>
          <a:lstStyle/>
          <a:p>
            <a:r>
              <a:rPr lang="pt" sz="1400" dirty="0">
                <a:cs typeface="Segoe Sans Display" pitchFamily="2" charset="0"/>
              </a:rPr>
              <a:t>Unidade 3: Explorar a solicitação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6E2E8F-EA0E-80CA-A8EA-0355607997AC}"/>
              </a:ext>
            </a:extLst>
          </p:cNvPr>
          <p:cNvSpPr txBox="1"/>
          <p:nvPr/>
        </p:nvSpPr>
        <p:spPr>
          <a:xfrm>
            <a:off x="7026148" y="3552317"/>
            <a:ext cx="4708652" cy="478677"/>
          </a:xfrm>
          <a:prstGeom prst="roundRect">
            <a:avLst>
              <a:gd name="adj" fmla="val 11544"/>
            </a:avLst>
          </a:prstGeom>
          <a:solidFill>
            <a:schemeClr val="bg1">
              <a:lumMod val="95000"/>
            </a:schemeClr>
          </a:solidFill>
        </p:spPr>
        <p:txBody>
          <a:bodyPr wrap="square" lIns="91440" tIns="91440" rIns="0" bIns="91440" rtlCol="0" anchor="ctr">
            <a:noAutofit/>
          </a:bodyPr>
          <a:lstStyle/>
          <a:p>
            <a:r>
              <a:rPr lang="pt" sz="1400" dirty="0">
                <a:cs typeface="Segoe Sans Display" pitchFamily="2" charset="0"/>
              </a:rPr>
              <a:t>Unidade 4: Descubra maneiras de usar a IA em sua vida pessoal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ECFE521-5550-868B-85A9-830C09649F8E}"/>
              </a:ext>
            </a:extLst>
          </p:cNvPr>
          <p:cNvSpPr txBox="1"/>
          <p:nvPr/>
        </p:nvSpPr>
        <p:spPr>
          <a:xfrm>
            <a:off x="7026148" y="4152839"/>
            <a:ext cx="4708652" cy="413612"/>
          </a:xfrm>
          <a:prstGeom prst="roundRect">
            <a:avLst>
              <a:gd name="adj" fmla="val 11544"/>
            </a:avLst>
          </a:prstGeom>
          <a:solidFill>
            <a:schemeClr val="bg1">
              <a:lumMod val="95000"/>
            </a:schemeClr>
          </a:solidFill>
        </p:spPr>
        <p:txBody>
          <a:bodyPr wrap="square" lIns="91440" tIns="91440" rIns="0" bIns="91440" rtlCol="0" anchor="ctr">
            <a:noAutofit/>
          </a:bodyPr>
          <a:lstStyle/>
          <a:p>
            <a:r>
              <a:rPr lang="pt" sz="1400" dirty="0">
                <a:cs typeface="Segoe Sans Display" pitchFamily="2" charset="0"/>
              </a:rPr>
              <a:t>Unidade 5: Descubra maneiras de usar a IA no trabalho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5DACCDE-1E75-AC7F-2B10-3EA5DFFD52A0}"/>
              </a:ext>
            </a:extLst>
          </p:cNvPr>
          <p:cNvSpPr txBox="1"/>
          <p:nvPr/>
        </p:nvSpPr>
        <p:spPr>
          <a:xfrm>
            <a:off x="7026148" y="4688296"/>
            <a:ext cx="4708652" cy="478677"/>
          </a:xfrm>
          <a:prstGeom prst="roundRect">
            <a:avLst>
              <a:gd name="adj" fmla="val 12569"/>
            </a:avLst>
          </a:prstGeom>
          <a:solidFill>
            <a:schemeClr val="bg1">
              <a:lumMod val="95000"/>
            </a:schemeClr>
          </a:solidFill>
        </p:spPr>
        <p:txBody>
          <a:bodyPr wrap="square" lIns="91440" tIns="91440" rIns="0" bIns="91440" rtlCol="0" anchor="ctr">
            <a:noAutofit/>
          </a:bodyPr>
          <a:lstStyle/>
          <a:p>
            <a:r>
              <a:rPr lang="pt" sz="1400" dirty="0">
                <a:cs typeface="Segoe Sans Display" pitchFamily="2" charset="0"/>
              </a:rPr>
              <a:t>Unidade 6: Exercício: Personalizar e refinar prompts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1A7A58E-D1AD-B6D8-B373-5FF5454CF152}"/>
              </a:ext>
            </a:extLst>
          </p:cNvPr>
          <p:cNvSpPr txBox="1"/>
          <p:nvPr/>
        </p:nvSpPr>
        <p:spPr>
          <a:xfrm>
            <a:off x="7026148" y="5288818"/>
            <a:ext cx="4708652" cy="399817"/>
          </a:xfrm>
          <a:prstGeom prst="roundRect">
            <a:avLst>
              <a:gd name="adj" fmla="val 11544"/>
            </a:avLst>
          </a:prstGeom>
          <a:solidFill>
            <a:schemeClr val="bg1">
              <a:lumMod val="95000"/>
            </a:schemeClr>
          </a:solidFill>
        </p:spPr>
        <p:txBody>
          <a:bodyPr wrap="square" lIns="91440" tIns="91440" rIns="0" bIns="91440" rtlCol="0" anchor="ctr">
            <a:noAutofit/>
          </a:bodyPr>
          <a:lstStyle/>
          <a:p>
            <a:r>
              <a:rPr lang="pt" sz="1400" dirty="0">
                <a:cs typeface="Segoe Sans Display" pitchFamily="2" charset="0"/>
              </a:rPr>
              <a:t>Unidade 7: Verificação de conhecimento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9D4195A-4F32-A92D-130A-47996117B72A}"/>
              </a:ext>
            </a:extLst>
          </p:cNvPr>
          <p:cNvSpPr txBox="1"/>
          <p:nvPr/>
        </p:nvSpPr>
        <p:spPr>
          <a:xfrm>
            <a:off x="7026148" y="5810482"/>
            <a:ext cx="4708652" cy="399817"/>
          </a:xfrm>
          <a:prstGeom prst="roundRect">
            <a:avLst>
              <a:gd name="adj" fmla="val 11544"/>
            </a:avLst>
          </a:prstGeom>
          <a:solidFill>
            <a:schemeClr val="bg1">
              <a:lumMod val="95000"/>
            </a:schemeClr>
          </a:solidFill>
        </p:spPr>
        <p:txBody>
          <a:bodyPr wrap="square" lIns="91440" tIns="91440" rIns="0" bIns="91440" rtlCol="0" anchor="ctr">
            <a:noAutofit/>
          </a:bodyPr>
          <a:lstStyle/>
          <a:p>
            <a:r>
              <a:rPr lang="pt" sz="1400" dirty="0">
                <a:cs typeface="Segoe Sans Display" pitchFamily="2" charset="0"/>
              </a:rPr>
              <a:t>Unidade 8: Resumo</a:t>
            </a:r>
          </a:p>
        </p:txBody>
      </p:sp>
    </p:spTree>
    <p:extLst>
      <p:ext uri="{BB962C8B-B14F-4D97-AF65-F5344CB8AC3E}">
        <p14:creationId xmlns:p14="http://schemas.microsoft.com/office/powerpoint/2010/main" val="4132244902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2BF60B-BDFB-296F-89F1-14962AF83F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5DEAD7A-5C3A-CDF2-5878-8025C91C5D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99" y="2302671"/>
            <a:ext cx="7203273" cy="1231106"/>
          </a:xfrm>
        </p:spPr>
        <p:txBody>
          <a:bodyPr/>
          <a:lstStyle/>
          <a:p>
            <a:r>
              <a:rPr lang="pt-BR" noProof="0" dirty="0"/>
              <a:t>IA em ação: deixe fluir a produtividade no trabalho</a:t>
            </a:r>
            <a:endParaRPr lang="pt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4FBDAD-C395-FBEB-AB8E-ACEC8F5FA87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4200" y="3802911"/>
            <a:ext cx="7203272" cy="615553"/>
          </a:xfrm>
        </p:spPr>
        <p:txBody>
          <a:bodyPr/>
          <a:lstStyle/>
          <a:p>
            <a:r>
              <a:rPr lang="pt" sz="2000" dirty="0"/>
              <a:t>Guia de Sessões para Instrutores </a:t>
            </a:r>
            <a:r>
              <a:rPr lang="pt" sz="2000" noProof="0" dirty="0">
                <a:cs typeface="Segoe UI"/>
              </a:rPr>
              <a:t>| </a:t>
            </a:r>
            <a:r>
              <a:rPr lang="en-US" sz="2000" b="1" noProof="0" dirty="0" err="1">
                <a:cs typeface="Segoe UI"/>
              </a:rPr>
              <a:t>Português</a:t>
            </a:r>
            <a:r>
              <a:rPr lang="en-US" sz="2000" b="1" noProof="0" dirty="0">
                <a:cs typeface="Segoe UI"/>
              </a:rPr>
              <a:t> (</a:t>
            </a:r>
            <a:r>
              <a:rPr lang="en-US" sz="2000" b="1" noProof="0" dirty="0" err="1">
                <a:cs typeface="Segoe UI"/>
              </a:rPr>
              <a:t>Brasil</a:t>
            </a:r>
            <a:r>
              <a:rPr lang="en-US" sz="2000" b="1" noProof="0" dirty="0">
                <a:cs typeface="Segoe UI"/>
              </a:rPr>
              <a:t>) </a:t>
            </a:r>
            <a:endParaRPr lang="pt" sz="2000" b="1" dirty="0"/>
          </a:p>
        </p:txBody>
      </p:sp>
    </p:spTree>
    <p:extLst>
      <p:ext uri="{BB962C8B-B14F-4D97-AF65-F5344CB8AC3E}">
        <p14:creationId xmlns:p14="http://schemas.microsoft.com/office/powerpoint/2010/main" val="1146473051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E0DA3E-873C-6967-A22E-E07DED39D6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: Rounded Corners 4">
            <a:extLst>
              <a:ext uri="{FF2B5EF4-FFF2-40B4-BE49-F238E27FC236}">
                <a16:creationId xmlns:a16="http://schemas.microsoft.com/office/drawing/2014/main" id="{CDB9DFD3-3EB5-0A93-6D0E-E9F675C751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712200" y="2135285"/>
            <a:ext cx="3197946" cy="3884516"/>
          </a:xfrm>
          <a:prstGeom prst="roundRect">
            <a:avLst>
              <a:gd name="adj" fmla="val 5240"/>
            </a:avLst>
          </a:prstGeom>
          <a:solidFill>
            <a:srgbClr val="FFFFFF">
              <a:alpha val="89804"/>
            </a:srgbClr>
          </a:solidFill>
          <a:ln>
            <a:noFill/>
            <a:headEnd type="none" w="med" len="med"/>
            <a:tailEnd type="none" w="med" len="med"/>
          </a:ln>
          <a:effectLst>
            <a:outerShdw blurRad="254000" dist="63500" dir="54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16">
            <a:extLst>
              <a:ext uri="{FF2B5EF4-FFF2-40B4-BE49-F238E27FC236}">
                <a16:creationId xmlns:a16="http://schemas.microsoft.com/office/drawing/2014/main" id="{D31BC5A4-888C-FB11-F1AD-D86EAE498E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900" y="685537"/>
            <a:ext cx="11136883" cy="553998"/>
          </a:xfrm>
        </p:spPr>
        <p:txBody>
          <a:bodyPr tIns="0" rIns="0" bIns="0">
            <a:noAutofit/>
          </a:bodyPr>
          <a:lstStyle/>
          <a:p>
            <a:r>
              <a:rPr lang="pt" dirty="0"/>
              <a:t>Bem-vindo ao Microsoft AI Skills Fest!</a:t>
            </a:r>
            <a:endParaRPr lang="en-US" sz="4400" dirty="0"/>
          </a:p>
        </p:txBody>
      </p:sp>
      <p:sp>
        <p:nvSpPr>
          <p:cNvPr id="15" name="Text Placeholder 33">
            <a:extLst>
              <a:ext uri="{FF2B5EF4-FFF2-40B4-BE49-F238E27FC236}">
                <a16:creationId xmlns:a16="http://schemas.microsoft.com/office/drawing/2014/main" id="{B71E8197-0B40-6734-FDBB-8FD316B2352F}"/>
              </a:ext>
            </a:extLst>
          </p:cNvPr>
          <p:cNvSpPr txBox="1">
            <a:spLocks/>
          </p:cNvSpPr>
          <p:nvPr/>
        </p:nvSpPr>
        <p:spPr>
          <a:xfrm>
            <a:off x="480060" y="1353082"/>
            <a:ext cx="6913179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spcBef>
                <a:spcPts val="0"/>
              </a:spcBef>
              <a:spcAft>
                <a:spcPts val="1200"/>
              </a:spcAft>
              <a:buFont typeface="Wingdings" panose="05000000000000000000" pitchFamily="2" charset="2"/>
              <a:buNone/>
            </a:pPr>
            <a:r>
              <a:rPr lang="pt" sz="2400" b="1" dirty="0">
                <a:solidFill>
                  <a:schemeClr val="bg1"/>
                </a:solidFill>
                <a:cs typeface="Segoe UI" panose="020B0502040204020203" pitchFamily="34" charset="0"/>
              </a:rPr>
              <a:t>IA em ação: desbloqueie a produtividade no trabalho</a:t>
            </a:r>
            <a:endParaRPr lang="en-US" sz="2400" dirty="0">
              <a:solidFill>
                <a:schemeClr val="bg1"/>
              </a:solidFill>
              <a:cs typeface="Segoe UI" panose="020B05020402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E0C123-0BA8-61C2-B818-C1208A720245}"/>
              </a:ext>
            </a:extLst>
          </p:cNvPr>
          <p:cNvSpPr txBox="1"/>
          <p:nvPr/>
        </p:nvSpPr>
        <p:spPr>
          <a:xfrm>
            <a:off x="469900" y="1932084"/>
            <a:ext cx="7965181" cy="4585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" sz="1800" dirty="0">
                <a:solidFill>
                  <a:schemeClr val="bg1"/>
                </a:solidFill>
                <a:latin typeface="+mj-lt"/>
              </a:rPr>
              <a:t>Capacite os alunos a desenvolver habilidades de IA e trabalhar de forma mais inteligente, não mais difícil</a:t>
            </a:r>
            <a:endParaRPr lang="en-US" sz="1800" dirty="0">
              <a:solidFill>
                <a:schemeClr val="bg1"/>
              </a:solidFill>
            </a:endParaRPr>
          </a:p>
          <a:p>
            <a:endParaRPr lang="en-US" sz="1800" dirty="0">
              <a:solidFill>
                <a:schemeClr val="bg1"/>
              </a:solidFill>
            </a:endParaRPr>
          </a:p>
          <a:p>
            <a:r>
              <a:rPr lang="pt" sz="1600" dirty="0">
                <a:solidFill>
                  <a:schemeClr val="bg1"/>
                </a:solidFill>
              </a:rPr>
              <a:t>Como instrutor, você desempenha um papel fundamental na orientação dos participantes por meio desta </a:t>
            </a:r>
            <a:r>
              <a:rPr lang="pt" sz="1600" b="1" dirty="0">
                <a:solidFill>
                  <a:schemeClr val="bg1"/>
                </a:solidFill>
              </a:rPr>
              <a:t>sessão interativa de 50 minutos, </a:t>
            </a:r>
            <a:r>
              <a:rPr lang="pt" sz="1600" dirty="0">
                <a:solidFill>
                  <a:schemeClr val="bg1"/>
                </a:solidFill>
              </a:rPr>
              <a:t>projetada para ajudar profissionais e líderes de negócios a liberar o potencial da IA em seu trabalho diário. Este guia de sessão foi criado para ajudá-lo a se preparar de forma eficaz e oferecer uma experiência tranquila e envolvente.</a:t>
            </a:r>
          </a:p>
          <a:p>
            <a:endParaRPr lang="en-US" sz="1600" b="1" dirty="0">
              <a:solidFill>
                <a:schemeClr val="bg1"/>
              </a:solidFill>
            </a:endParaRPr>
          </a:p>
          <a:p>
            <a:r>
              <a:rPr lang="pt" sz="1600" b="1" dirty="0">
                <a:solidFill>
                  <a:schemeClr val="bg1"/>
                </a:solidFill>
              </a:rPr>
              <a:t>Nesta sessão, você irá: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" sz="1600" dirty="0">
                <a:solidFill>
                  <a:schemeClr val="bg1"/>
                </a:solidFill>
              </a:rPr>
              <a:t>Introduzir aplicativos práticos de IA relevantes para seus fluxos de trabalho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" sz="1600" dirty="0">
                <a:solidFill>
                  <a:schemeClr val="bg1"/>
                </a:solidFill>
              </a:rPr>
              <a:t>Facilite exercícios e discussões interativas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" sz="1600" dirty="0">
                <a:solidFill>
                  <a:schemeClr val="bg1"/>
                </a:solidFill>
              </a:rPr>
              <a:t>Incentive a experimentação com ferramentas baseadas em IA, como o Microsoft Copilot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" sz="1600" dirty="0">
                <a:solidFill>
                  <a:schemeClr val="bg1"/>
                </a:solidFill>
              </a:rPr>
              <a:t>Apoie os participantes na elaboração de prompts de IA eficazes para aumentar a produtividade</a:t>
            </a:r>
          </a:p>
          <a:p>
            <a:endParaRPr lang="en-US" sz="1600" dirty="0">
              <a:solidFill>
                <a:schemeClr val="bg1"/>
              </a:solidFill>
            </a:endParaRPr>
          </a:p>
          <a:p>
            <a:r>
              <a:rPr lang="pt" sz="1600" dirty="0">
                <a:solidFill>
                  <a:schemeClr val="bg1"/>
                </a:solidFill>
              </a:rPr>
              <a:t>No final, os alunos se sentirão confiantes, inspirados e prontos para integrar a IA em suas rotinas. Incentivamos você a </a:t>
            </a:r>
            <a:r>
              <a:rPr lang="pt" sz="1600" b="1" dirty="0">
                <a:solidFill>
                  <a:schemeClr val="bg1"/>
                </a:solidFill>
              </a:rPr>
              <a:t>promover um ambiente de aprendizado colaborativo </a:t>
            </a:r>
            <a:r>
              <a:rPr lang="pt" sz="1600" dirty="0">
                <a:solidFill>
                  <a:schemeClr val="bg1"/>
                </a:solidFill>
              </a:rPr>
              <a:t>, solicitando perguntas, incentivando a discussão e criando um espaço para um diálogo aberto.</a:t>
            </a:r>
          </a:p>
          <a:p>
            <a:endParaRPr lang="en-US" sz="1600" dirty="0">
              <a:solidFill>
                <a:schemeClr val="bg1"/>
              </a:solidFill>
            </a:endParaRPr>
          </a:p>
          <a:p>
            <a:r>
              <a:rPr lang="pt" sz="1600" dirty="0">
                <a:solidFill>
                  <a:schemeClr val="bg1"/>
                </a:solidFill>
              </a:rPr>
              <a:t>Equipe de conteúdo de usuário de negócios do Microsoft AI Skills Fest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20034D-A987-4D05-B0DB-FA1DBA3D2B1D}"/>
              </a:ext>
            </a:extLst>
          </p:cNvPr>
          <p:cNvSpPr txBox="1"/>
          <p:nvPr/>
        </p:nvSpPr>
        <p:spPr>
          <a:xfrm>
            <a:off x="9066765" y="2643138"/>
            <a:ext cx="2565418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" sz="1800" dirty="0">
                <a:solidFill>
                  <a:schemeClr val="bg1"/>
                </a:solidFill>
                <a:latin typeface="+mj-lt"/>
              </a:rPr>
              <a:t>Obrigado pelo seu tempo e experiência em realizar esta sessão! </a:t>
            </a:r>
          </a:p>
          <a:p>
            <a:endParaRPr lang="en-US" sz="1800" dirty="0">
              <a:solidFill>
                <a:schemeClr val="bg1"/>
              </a:solidFill>
            </a:endParaRPr>
          </a:p>
          <a:p>
            <a:r>
              <a:rPr lang="pt" sz="1800" dirty="0">
                <a:solidFill>
                  <a:schemeClr val="bg1"/>
                </a:solidFill>
              </a:rPr>
              <a:t>Sua orientação é inestimável para ajudar os alunos a desenvolver habilidades de IA e aplicá-las de forma eficaz em seu trabalho.</a:t>
            </a:r>
          </a:p>
          <a:p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8149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 xmlns:a16="http://schemas.microsoft.com/office/drawing/2014/main" xmlns:adec="http://schemas.microsoft.com/office/drawing/2017/decorative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E0DA3E-873C-6967-A22E-E07DED39D6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6">
            <a:extLst>
              <a:ext uri="{FF2B5EF4-FFF2-40B4-BE49-F238E27FC236}">
                <a16:creationId xmlns:a16="http://schemas.microsoft.com/office/drawing/2014/main" id="{D31BC5A4-888C-FB11-F1AD-D86EAE498E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900" y="685537"/>
            <a:ext cx="11136883" cy="553998"/>
          </a:xfrm>
        </p:spPr>
        <p:txBody>
          <a:bodyPr tIns="0" rIns="0" bIns="0">
            <a:noAutofit/>
          </a:bodyPr>
          <a:lstStyle/>
          <a:p>
            <a:r>
              <a:rPr lang="pt" sz="4400" dirty="0"/>
              <a:t>O que você pode esperar</a:t>
            </a:r>
          </a:p>
        </p:txBody>
      </p:sp>
      <p:sp>
        <p:nvSpPr>
          <p:cNvPr id="15" name="Text Placeholder 33">
            <a:extLst>
              <a:ext uri="{FF2B5EF4-FFF2-40B4-BE49-F238E27FC236}">
                <a16:creationId xmlns:a16="http://schemas.microsoft.com/office/drawing/2014/main" id="{B71E8197-0B40-6734-FDBB-8FD316B2352F}"/>
              </a:ext>
            </a:extLst>
          </p:cNvPr>
          <p:cNvSpPr txBox="1">
            <a:spLocks/>
          </p:cNvSpPr>
          <p:nvPr/>
        </p:nvSpPr>
        <p:spPr>
          <a:xfrm>
            <a:off x="480060" y="1394786"/>
            <a:ext cx="6913179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spcBef>
                <a:spcPts val="0"/>
              </a:spcBef>
              <a:spcAft>
                <a:spcPts val="1200"/>
              </a:spcAft>
              <a:buFont typeface="Wingdings" panose="05000000000000000000" pitchFamily="2" charset="2"/>
              <a:buNone/>
            </a:pPr>
            <a:r>
              <a:rPr lang="pt" sz="2800" b="1" dirty="0">
                <a:solidFill>
                  <a:schemeClr val="bg1"/>
                </a:solidFill>
                <a:cs typeface="Segoe UI" panose="020B0502040204020203" pitchFamily="34" charset="0"/>
              </a:rPr>
              <a:t>Este guia de sessão </a:t>
            </a:r>
            <a:r>
              <a:rPr lang="pt" sz="2800" dirty="0">
                <a:solidFill>
                  <a:schemeClr val="bg1"/>
                </a:solidFill>
                <a:cs typeface="Segoe UI" panose="020B0502040204020203" pitchFamily="34" charset="0"/>
              </a:rPr>
              <a:t>inclui:</a:t>
            </a:r>
          </a:p>
        </p:txBody>
      </p:sp>
      <p:sp>
        <p:nvSpPr>
          <p:cNvPr id="26" name="Rectangle: Rounded Corners 4">
            <a:extLst>
              <a:ext uri="{FF2B5EF4-FFF2-40B4-BE49-F238E27FC236}">
                <a16:creationId xmlns:a16="http://schemas.microsoft.com/office/drawing/2014/main" id="{B58735D2-8CB9-7273-7DA4-4867DC0F7A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45984" y="1981387"/>
            <a:ext cx="3550283" cy="4552453"/>
          </a:xfrm>
          <a:prstGeom prst="roundRect">
            <a:avLst>
              <a:gd name="adj" fmla="val 5240"/>
            </a:avLst>
          </a:prstGeom>
          <a:solidFill>
            <a:srgbClr val="FFFFFF">
              <a:alpha val="89804"/>
            </a:srgbClr>
          </a:solidFill>
          <a:ln>
            <a:noFill/>
            <a:headEnd type="none" w="med" len="med"/>
            <a:tailEnd type="none" w="med" len="med"/>
          </a:ln>
          <a:effectLst>
            <a:outerShdw blurRad="254000" dist="63500" dir="54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5329FDD3-8F6C-1AA6-F205-2306E47A947B}"/>
              </a:ext>
            </a:extLst>
          </p:cNvPr>
          <p:cNvSpPr txBox="1">
            <a:spLocks/>
          </p:cNvSpPr>
          <p:nvPr/>
        </p:nvSpPr>
        <p:spPr>
          <a:xfrm>
            <a:off x="680019" y="2133296"/>
            <a:ext cx="640080" cy="37220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95804">
                <a:srgbClr val="399A91"/>
              </a:gs>
              <a:gs pos="80000">
                <a:srgbClr val="399A91"/>
              </a:gs>
            </a:gsLst>
            <a:path path="circle">
              <a:fillToRect l="100000" t="100000"/>
            </a:path>
            <a:tileRect r="-100000" b="-100000"/>
          </a:gradFill>
          <a:ln w="19050" cap="rnd">
            <a:noFill/>
            <a:headEnd type="none" w="med" len="med"/>
            <a:tailEnd type="none" w="med" len="med"/>
          </a:ln>
          <a:effectLst>
            <a:outerShdw blurRad="63500" dist="63500" dir="2700000" algn="tl" rotWithShape="0">
              <a:srgbClr val="454142">
                <a:alpha val="20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18288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ctr" defTabSz="932449">
              <a:spcBef>
                <a:spcPts val="600"/>
              </a:spcBef>
              <a:defRPr sz="1600">
                <a:gradFill>
                  <a:gsLst>
                    <a:gs pos="1399">
                      <a:srgbClr val="FFFFFF"/>
                    </a:gs>
                    <a:gs pos="17000">
                      <a:srgbClr val="FFFFFF"/>
                    </a:gs>
                  </a:gsLst>
                  <a:path path="circle">
                    <a:fillToRect l="100000" t="100000"/>
                  </a:path>
                </a:gradFill>
                <a:latin typeface="Segoe UI Variable Display Semib" pitchFamily="2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pt" dirty="0"/>
              <a:t>1</a:t>
            </a:r>
          </a:p>
        </p:txBody>
      </p:sp>
      <p:sp>
        <p:nvSpPr>
          <p:cNvPr id="3" name="Text Placeholder 33">
            <a:extLst>
              <a:ext uri="{FF2B5EF4-FFF2-40B4-BE49-F238E27FC236}">
                <a16:creationId xmlns:a16="http://schemas.microsoft.com/office/drawing/2014/main" id="{542F49C8-419D-F050-E037-99BFCF729FB4}"/>
              </a:ext>
            </a:extLst>
          </p:cNvPr>
          <p:cNvSpPr txBox="1">
            <a:spLocks/>
          </p:cNvSpPr>
          <p:nvPr/>
        </p:nvSpPr>
        <p:spPr>
          <a:xfrm>
            <a:off x="620400" y="2628954"/>
            <a:ext cx="3211861" cy="12003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spcBef>
                <a:spcPts val="0"/>
              </a:spcBef>
              <a:spcAft>
                <a:spcPts val="1200"/>
              </a:spcAft>
              <a:buFont typeface="Wingdings" panose="05000000000000000000" pitchFamily="2" charset="2"/>
              <a:buNone/>
            </a:pPr>
            <a:r>
              <a:rPr lang="pt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Visão geral da sessão</a:t>
            </a:r>
          </a:p>
          <a:p>
            <a:pPr marL="0" lvl="1" indent="0">
              <a:spcBef>
                <a:spcPts val="0"/>
              </a:spcBef>
              <a:spcAft>
                <a:spcPts val="1200"/>
              </a:spcAft>
              <a:buFont typeface="Wingdings" panose="05000000000000000000" pitchFamily="2" charset="2"/>
              <a:buNone/>
            </a:pPr>
            <a:r>
              <a:rPr lang="pt" sz="1600" b="0" i="0" dirty="0">
                <a:solidFill>
                  <a:srgbClr val="424242"/>
                </a:solidFill>
                <a:effectLst/>
                <a:latin typeface="Segoe Sans"/>
              </a:rPr>
              <a:t>Obtenha um esboço de alto nível da sessão, incluindo sua estrutura, tópicos-chave e considerações de planejamento</a:t>
            </a:r>
            <a:endParaRPr lang="en-US" sz="1800" dirty="0">
              <a:solidFill>
                <a:schemeClr val="bg1"/>
              </a:solidFill>
              <a:cs typeface="Segoe UI" panose="020B0502040204020203" pitchFamily="34" charset="0"/>
            </a:endParaRP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" name="Slide Zoom 4" descr="Captura de tela do slide da agenda da sessão neste deck de apresentação.">
                <a:extLst>
                  <a:ext uri="{FF2B5EF4-FFF2-40B4-BE49-F238E27FC236}">
                    <a16:creationId xmlns:a16="http://schemas.microsoft.com/office/drawing/2014/main" id="{E47BCB8C-C4F3-AC14-A23F-270EDFCD8B1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37322982"/>
                  </p:ext>
                </p:extLst>
              </p:nvPr>
            </p:nvGraphicFramePr>
            <p:xfrm>
              <a:off x="680019" y="4405247"/>
              <a:ext cx="2760228" cy="1552628"/>
            </p:xfrm>
            <a:graphic>
              <a:graphicData uri="http://schemas.microsoft.com/office/powerpoint/2016/slidezoom">
                <pslz:sldZm>
                  <pslz:sldZmObj sldId="2051" cId="4178565498">
                    <pslz:zmPr id="{1CCA22B0-1147-4D49-B2EC-BE666FA4B8BB}" returnToParent="0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760228" cy="155262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</p166:spPr>
                    </pslz:zmPr>
                  </pslz:sldZmObj>
                </pslz:sldZm>
              </a:graphicData>
            </a:graphic>
          </p:graphicFrame>
        </mc:Choice>
        <mc:Fallback xmlns="" xmlns:a16="http://schemas.microsoft.com/office/drawing/2014/main" xmlns:adec="http://schemas.microsoft.com/office/drawing/2017/decorative" xmlns:p14="http://schemas.microsoft.com/office/powerpoint/2010/main" xmlns:p166="http://schemas.microsoft.com/office/powerpoint/2016/6/main">
          <p:pic>
            <p:nvPicPr>
              <p:cNvPr id="5" name="Slide Zoom 4" descr="Captura de tela do slide da agenda da sessão neste deck de apresentação.">
                <a:extLst>
                  <a:ext uri="{FF2B5EF4-FFF2-40B4-BE49-F238E27FC236}">
                    <a16:creationId xmlns:a16="http://schemas.microsoft.com/office/drawing/2014/main" id="{E47BCB8C-C4F3-AC14-A23F-270EDFCD8B1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80019" y="4405247"/>
                <a:ext cx="2760228" cy="1552628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7" name="Slide Zoom 6" descr="Captura de tela das principais considerações para planejar/organizar este slide de sessão neste deck de apresentação.">
                <a:extLst>
                  <a:ext uri="{FF2B5EF4-FFF2-40B4-BE49-F238E27FC236}">
                    <a16:creationId xmlns:a16="http://schemas.microsoft.com/office/drawing/2014/main" id="{79F1C6EA-29CB-A950-5260-45C78A5E9A5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84750040"/>
                  </p:ext>
                </p:extLst>
              </p:nvPr>
            </p:nvGraphicFramePr>
            <p:xfrm>
              <a:off x="1027296" y="4814168"/>
              <a:ext cx="2760228" cy="1552628"/>
            </p:xfrm>
            <a:graphic>
              <a:graphicData uri="http://schemas.microsoft.com/office/powerpoint/2016/slidezoom">
                <pslz:sldZm>
                  <pslz:sldZmObj sldId="380" cId="1451437575">
                    <pslz:zmPr id="{303C8F61-2390-4AE7-A8A2-E2FB3D0AF3C7}" returnToParent="0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760228" cy="155262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</p166:spPr>
                    </pslz:zmPr>
                  </pslz:sldZmObj>
                </pslz:sldZm>
              </a:graphicData>
            </a:graphic>
          </p:graphicFrame>
        </mc:Choice>
        <mc:Fallback xmlns="" xmlns:a16="http://schemas.microsoft.com/office/drawing/2014/main" xmlns:adec="http://schemas.microsoft.com/office/drawing/2017/decorative" xmlns:p14="http://schemas.microsoft.com/office/powerpoint/2010/main" xmlns:p166="http://schemas.microsoft.com/office/powerpoint/2016/6/main">
          <p:pic>
            <p:nvPicPr>
              <p:cNvPr id="7" name="Slide Zoom 6" descr="Captura de tela das principais considerações para planejar/organizar este slide de sessão neste deck de apresentação.">
                <a:extLst>
                  <a:ext uri="{FF2B5EF4-FFF2-40B4-BE49-F238E27FC236}">
                    <a16:creationId xmlns:a16="http://schemas.microsoft.com/office/drawing/2014/main" id="{79F1C6EA-29CB-A950-5260-45C78A5E9A5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27296" y="4814168"/>
                <a:ext cx="2760228" cy="1552628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mc:Fallback>
      </mc:AlternateContent>
      <p:sp>
        <p:nvSpPr>
          <p:cNvPr id="27" name="Rectangle: Rounded Corners 4">
            <a:extLst>
              <a:ext uri="{FF2B5EF4-FFF2-40B4-BE49-F238E27FC236}">
                <a16:creationId xmlns:a16="http://schemas.microsoft.com/office/drawing/2014/main" id="{3F8A0BCC-975E-ECCE-7C4E-FA464D3C71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360006" y="1981387"/>
            <a:ext cx="3550283" cy="4552453"/>
          </a:xfrm>
          <a:prstGeom prst="roundRect">
            <a:avLst>
              <a:gd name="adj" fmla="val 5240"/>
            </a:avLst>
          </a:prstGeom>
          <a:solidFill>
            <a:srgbClr val="FFFFFF">
              <a:alpha val="89804"/>
            </a:srgbClr>
          </a:solidFill>
          <a:ln>
            <a:noFill/>
            <a:headEnd type="none" w="med" len="med"/>
            <a:tailEnd type="none" w="med" len="med"/>
          </a:ln>
          <a:effectLst>
            <a:outerShdw blurRad="254000" dist="63500" dir="54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8A10A529-46B9-5190-2177-51EB1AC9A4FD}"/>
              </a:ext>
            </a:extLst>
          </p:cNvPr>
          <p:cNvSpPr txBox="1">
            <a:spLocks/>
          </p:cNvSpPr>
          <p:nvPr/>
        </p:nvSpPr>
        <p:spPr>
          <a:xfrm>
            <a:off x="4599241" y="2171324"/>
            <a:ext cx="640080" cy="37220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95804">
                <a:srgbClr val="399A91"/>
              </a:gs>
              <a:gs pos="80000">
                <a:srgbClr val="399A91"/>
              </a:gs>
            </a:gsLst>
            <a:path path="circle">
              <a:fillToRect l="100000" t="100000"/>
            </a:path>
            <a:tileRect r="-100000" b="-100000"/>
          </a:gradFill>
          <a:ln w="19050" cap="rnd">
            <a:noFill/>
            <a:headEnd type="none" w="med" len="med"/>
            <a:tailEnd type="none" w="med" len="med"/>
          </a:ln>
          <a:effectLst>
            <a:outerShdw blurRad="63500" dist="63500" dir="2700000" algn="tl" rotWithShape="0">
              <a:srgbClr val="454142">
                <a:alpha val="20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18288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ctr" defTabSz="932449">
              <a:spcBef>
                <a:spcPts val="600"/>
              </a:spcBef>
              <a:defRPr sz="1600">
                <a:gradFill>
                  <a:gsLst>
                    <a:gs pos="1399">
                      <a:srgbClr val="FFFFFF"/>
                    </a:gs>
                    <a:gs pos="17000">
                      <a:srgbClr val="FFFFFF"/>
                    </a:gs>
                  </a:gsLst>
                  <a:path path="circle">
                    <a:fillToRect l="100000" t="100000"/>
                  </a:path>
                </a:gradFill>
                <a:latin typeface="Segoe UI Variable Display Semib" pitchFamily="2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pt" dirty="0"/>
              <a:t>2</a:t>
            </a:r>
          </a:p>
        </p:txBody>
      </p:sp>
      <p:sp>
        <p:nvSpPr>
          <p:cNvPr id="20" name="Text Placeholder 33">
            <a:extLst>
              <a:ext uri="{FF2B5EF4-FFF2-40B4-BE49-F238E27FC236}">
                <a16:creationId xmlns:a16="http://schemas.microsoft.com/office/drawing/2014/main" id="{FD403DC2-329C-F520-185D-2FA5D493F838}"/>
              </a:ext>
            </a:extLst>
          </p:cNvPr>
          <p:cNvSpPr txBox="1">
            <a:spLocks/>
          </p:cNvSpPr>
          <p:nvPr/>
        </p:nvSpPr>
        <p:spPr>
          <a:xfrm>
            <a:off x="4599242" y="2628954"/>
            <a:ext cx="3122358" cy="15081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spcBef>
                <a:spcPts val="0"/>
              </a:spcBef>
              <a:spcAft>
                <a:spcPts val="1200"/>
              </a:spcAft>
              <a:buFont typeface="Wingdings" panose="05000000000000000000" pitchFamily="2" charset="2"/>
              <a:buNone/>
            </a:pPr>
            <a:r>
              <a:rPr lang="pt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Práticas recomendadas para realizar esta sessão</a:t>
            </a:r>
          </a:p>
          <a:p>
            <a:pPr marL="0" lvl="1" indent="0"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pt" sz="1600" dirty="0">
                <a:solidFill>
                  <a:srgbClr val="424242"/>
                </a:solidFill>
              </a:rPr>
              <a:t>Descubra estratégias para oferecer uma sessão envolvente e impactante, seja presencial ou virtual.</a:t>
            </a:r>
            <a:endParaRPr lang="en-US" dirty="0">
              <a:solidFill>
                <a:schemeClr val="bg1"/>
              </a:solidFill>
              <a:cs typeface="Segoe UI" panose="020B0502040204020203" pitchFamily="34" charset="0"/>
            </a:endParaRP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6" name="Slide Zoom 5" descr="Captura de tela do slide Práticas recomendadas para instrutores neste deck de apresentação.">
                <a:extLst>
                  <a:ext uri="{FF2B5EF4-FFF2-40B4-BE49-F238E27FC236}">
                    <a16:creationId xmlns:a16="http://schemas.microsoft.com/office/drawing/2014/main" id="{E8B33013-8125-73E7-292F-1CA41C3B1C2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27821987"/>
                  </p:ext>
                </p:extLst>
              </p:nvPr>
            </p:nvGraphicFramePr>
            <p:xfrm>
              <a:off x="4612561" y="4405247"/>
              <a:ext cx="2851560" cy="1604003"/>
            </p:xfrm>
            <a:graphic>
              <a:graphicData uri="http://schemas.microsoft.com/office/powerpoint/2016/slidezoom">
                <pslz:sldZm>
                  <pslz:sldZmObj sldId="257" cId="3089443346">
                    <pslz:zmPr id="{230F0447-482F-418E-8B8B-3A7B2C23B071}" returnToParent="0" transitionDur="1000">
                      <p166:blipFill xmlns:p166="http://schemas.microsoft.com/office/powerpoint/2016/6/main">
                        <a:blip r:embed="rId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851560" cy="1604003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</p166:spPr>
                    </pslz:zmPr>
                  </pslz:sldZmObj>
                </pslz:sldZm>
              </a:graphicData>
            </a:graphic>
          </p:graphicFrame>
        </mc:Choice>
        <mc:Fallback xmlns="" xmlns:a16="http://schemas.microsoft.com/office/drawing/2014/main" xmlns:adec="http://schemas.microsoft.com/office/drawing/2017/decorative" xmlns:p14="http://schemas.microsoft.com/office/powerpoint/2010/main" xmlns:p166="http://schemas.microsoft.com/office/powerpoint/2016/6/main">
          <p:pic>
            <p:nvPicPr>
              <p:cNvPr id="6" name="Slide Zoom 5" descr="Captura de tela do slide Práticas recomendadas para instrutores neste deck de apresentação.">
                <a:extLst>
                  <a:ext uri="{FF2B5EF4-FFF2-40B4-BE49-F238E27FC236}">
                    <a16:creationId xmlns:a16="http://schemas.microsoft.com/office/drawing/2014/main" id="{E8B33013-8125-73E7-292F-1CA41C3B1C2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612561" y="4405247"/>
                <a:ext cx="2851560" cy="1604003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mc:Fallback>
      </mc:AlternateContent>
      <p:sp>
        <p:nvSpPr>
          <p:cNvPr id="28" name="Rectangle: Rounded Corners 4">
            <a:extLst>
              <a:ext uri="{FF2B5EF4-FFF2-40B4-BE49-F238E27FC236}">
                <a16:creationId xmlns:a16="http://schemas.microsoft.com/office/drawing/2014/main" id="{A413C8B4-4EAA-ACD0-5646-3CA66BC318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283663" y="1981387"/>
            <a:ext cx="3550283" cy="4552453"/>
          </a:xfrm>
          <a:prstGeom prst="roundRect">
            <a:avLst>
              <a:gd name="adj" fmla="val 5240"/>
            </a:avLst>
          </a:prstGeom>
          <a:solidFill>
            <a:srgbClr val="FFFFFF">
              <a:alpha val="89804"/>
            </a:srgbClr>
          </a:solidFill>
          <a:ln>
            <a:noFill/>
            <a:headEnd type="none" w="med" len="med"/>
            <a:tailEnd type="none" w="med" len="med"/>
          </a:ln>
          <a:effectLst>
            <a:outerShdw blurRad="254000" dist="63500" dir="54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6E41864A-8D65-4579-A69A-0149F2F3B411}"/>
              </a:ext>
            </a:extLst>
          </p:cNvPr>
          <p:cNvSpPr txBox="1">
            <a:spLocks/>
          </p:cNvSpPr>
          <p:nvPr/>
        </p:nvSpPr>
        <p:spPr>
          <a:xfrm>
            <a:off x="8556978" y="2171324"/>
            <a:ext cx="640080" cy="37220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95804">
                <a:srgbClr val="399A91"/>
              </a:gs>
              <a:gs pos="80000">
                <a:srgbClr val="399A91"/>
              </a:gs>
            </a:gsLst>
            <a:path path="circle">
              <a:fillToRect l="100000" t="100000"/>
            </a:path>
            <a:tileRect r="-100000" b="-100000"/>
          </a:gradFill>
          <a:ln w="19050" cap="rnd">
            <a:noFill/>
            <a:headEnd type="none" w="med" len="med"/>
            <a:tailEnd type="none" w="med" len="med"/>
          </a:ln>
          <a:effectLst>
            <a:outerShdw blurRad="63500" dist="63500" dir="2700000" algn="tl" rotWithShape="0">
              <a:srgbClr val="454142">
                <a:alpha val="20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18288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ctr" defTabSz="932449">
              <a:spcBef>
                <a:spcPts val="600"/>
              </a:spcBef>
              <a:defRPr sz="1600">
                <a:gradFill>
                  <a:gsLst>
                    <a:gs pos="1399">
                      <a:srgbClr val="FFFFFF"/>
                    </a:gs>
                    <a:gs pos="17000">
                      <a:srgbClr val="FFFFFF"/>
                    </a:gs>
                  </a:gsLst>
                  <a:path path="circle">
                    <a:fillToRect l="100000" t="100000"/>
                  </a:path>
                </a:gradFill>
                <a:latin typeface="Segoe UI Variable Display Semib" pitchFamily="2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pt" dirty="0"/>
              <a:t>3</a:t>
            </a:r>
          </a:p>
        </p:txBody>
      </p:sp>
      <p:sp>
        <p:nvSpPr>
          <p:cNvPr id="25" name="Text Placeholder 33">
            <a:extLst>
              <a:ext uri="{FF2B5EF4-FFF2-40B4-BE49-F238E27FC236}">
                <a16:creationId xmlns:a16="http://schemas.microsoft.com/office/drawing/2014/main" id="{553A35A7-6D6F-0B7D-3104-45257907C73E}"/>
              </a:ext>
            </a:extLst>
          </p:cNvPr>
          <p:cNvSpPr txBox="1">
            <a:spLocks/>
          </p:cNvSpPr>
          <p:nvPr/>
        </p:nvSpPr>
        <p:spPr>
          <a:xfrm>
            <a:off x="8556978" y="2628954"/>
            <a:ext cx="3045314" cy="14465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spcBef>
                <a:spcPts val="0"/>
              </a:spcBef>
              <a:spcAft>
                <a:spcPts val="1200"/>
              </a:spcAft>
              <a:buFont typeface="Wingdings" panose="05000000000000000000" pitchFamily="2" charset="2"/>
              <a:buNone/>
            </a:pPr>
            <a:r>
              <a:rPr lang="pt" dirty="0">
                <a:solidFill>
                  <a:schemeClr val="bg1"/>
                </a:solidFill>
                <a:latin typeface="+mj-lt"/>
                <a:cs typeface="Segoe UI" panose="020B0502040204020203" pitchFamily="34" charset="0"/>
              </a:rPr>
              <a:t>Guia do instrutor</a:t>
            </a:r>
          </a:p>
          <a:p>
            <a:pPr marL="0" lvl="1" indent="0">
              <a:spcBef>
                <a:spcPts val="0"/>
              </a:spcBef>
              <a:spcAft>
                <a:spcPts val="1200"/>
              </a:spcAft>
              <a:buFont typeface="Wingdings" panose="05000000000000000000" pitchFamily="2" charset="2"/>
              <a:buNone/>
            </a:pPr>
            <a:r>
              <a:rPr lang="pt" sz="1600" dirty="0">
                <a:solidFill>
                  <a:srgbClr val="424242"/>
                </a:solidFill>
                <a:latin typeface="Segoe Sans"/>
              </a:rPr>
              <a:t>Acesse ferramentas e diretrizes práticas para criar uma experiência de aprendizado envolvente para todos os participantes. </a:t>
            </a:r>
            <a:endParaRPr lang="en-US" sz="1800" dirty="0">
              <a:solidFill>
                <a:schemeClr val="bg1"/>
              </a:solidFill>
              <a:cs typeface="Segoe UI" panose="020B0502040204020203" pitchFamily="34" charset="0"/>
            </a:endParaRP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2" name="Slide Zoom 11" descr="Captura de tela do slide de tempo da sessão neste deck de apresentação">
                <a:extLst>
                  <a:ext uri="{FF2B5EF4-FFF2-40B4-BE49-F238E27FC236}">
                    <a16:creationId xmlns:a16="http://schemas.microsoft.com/office/drawing/2014/main" id="{99FF4AC6-A5E6-8A0B-6377-7A8439470F7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56788233"/>
                  </p:ext>
                </p:extLst>
              </p:nvPr>
            </p:nvGraphicFramePr>
            <p:xfrm>
              <a:off x="8556978" y="4405248"/>
              <a:ext cx="2760227" cy="1552628"/>
            </p:xfrm>
            <a:graphic>
              <a:graphicData uri="http://schemas.microsoft.com/office/powerpoint/2016/slidezoom">
                <pslz:sldZm>
                  <pslz:sldZmObj sldId="279" cId="884795750">
                    <pslz:zmPr id="{19B8ED49-C74B-47D2-B9DE-11832F9F7F95}" returnToParent="0" transitionDur="1000">
                      <p166:blipFill xmlns:p166="http://schemas.microsoft.com/office/powerpoint/2016/6/main">
                        <a:blip r:embed="rId9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760227" cy="155262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</p166:spPr>
                    </pslz:zmPr>
                  </pslz:sldZmObj>
                </pslz:sldZm>
              </a:graphicData>
            </a:graphic>
          </p:graphicFrame>
        </mc:Choice>
        <mc:Fallback xmlns="" xmlns:a16="http://schemas.microsoft.com/office/drawing/2014/main" xmlns:adec="http://schemas.microsoft.com/office/drawing/2017/decorative" xmlns:p14="http://schemas.microsoft.com/office/powerpoint/2010/main" xmlns:p166="http://schemas.microsoft.com/office/powerpoint/2016/6/main">
          <p:pic>
            <p:nvPicPr>
              <p:cNvPr id="12" name="Slide Zoom 11" descr="Captura de tela do slide de tempo da sessão neste deck de apresentação">
                <a:extLst>
                  <a:ext uri="{FF2B5EF4-FFF2-40B4-BE49-F238E27FC236}">
                    <a16:creationId xmlns:a16="http://schemas.microsoft.com/office/drawing/2014/main" id="{99FF4AC6-A5E6-8A0B-6377-7A8439470F7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556978" y="4405248"/>
                <a:ext cx="2760227" cy="1552628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07077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 xmlns:a16="http://schemas.microsoft.com/office/drawing/2014/main" xmlns:adec="http://schemas.microsoft.com/office/drawing/2017/decorative" xmlns:pslz="http://schemas.microsoft.com/office/powerpoint/2016/slidezoom" xmlns:p166="http://schemas.microsoft.com/office/powerpoint/2016/6/main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0F11ED-F25E-6F70-06A4-B93793E9C4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5BDA231-5185-5F65-5201-E6DD947953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2977823"/>
            <a:ext cx="6217920" cy="553998"/>
          </a:xfrm>
        </p:spPr>
        <p:txBody>
          <a:bodyPr/>
          <a:lstStyle/>
          <a:p>
            <a:r>
              <a:rPr lang="pt" dirty="0"/>
              <a:t>1: Visão geral da sessão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DB0EF67-54B6-2AF0-D2F1-2BA1642F459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5216" y="3751542"/>
            <a:ext cx="6217920" cy="615553"/>
          </a:xfrm>
        </p:spPr>
        <p:txBody>
          <a:bodyPr/>
          <a:lstStyle/>
          <a:p>
            <a:r>
              <a:rPr lang="pt" sz="2000" dirty="0"/>
              <a:t>Mergulhe no mundo da IA generativa e descubra como ela pode simplificar suas tarefas diárias.</a:t>
            </a:r>
          </a:p>
        </p:txBody>
      </p:sp>
    </p:spTree>
    <p:extLst>
      <p:ext uri="{BB962C8B-B14F-4D97-AF65-F5344CB8AC3E}">
        <p14:creationId xmlns:p14="http://schemas.microsoft.com/office/powerpoint/2010/main" val="1944538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 xmlns:a16="http://schemas.microsoft.com/office/drawing/2014/main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6">
            <a:extLst>
              <a:ext uri="{FF2B5EF4-FFF2-40B4-BE49-F238E27FC236}">
                <a16:creationId xmlns:a16="http://schemas.microsoft.com/office/drawing/2014/main" id="{CDAAE806-13C1-F4C6-ED7C-B77F902C49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665369"/>
            <a:ext cx="11018520" cy="553998"/>
          </a:xfrm>
        </p:spPr>
        <p:txBody>
          <a:bodyPr tIns="0" rIns="0" bIns="0">
            <a:noAutofit/>
          </a:bodyPr>
          <a:lstStyle/>
          <a:p>
            <a:r>
              <a:rPr lang="pt" dirty="0"/>
              <a:t>Ordem do dia da sessão</a:t>
            </a:r>
            <a:endParaRPr lang="en-US" sz="4400" dirty="0">
              <a:highlight>
                <a:srgbClr val="FFFF00"/>
              </a:highlight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28BF84C-B435-5B38-C3B3-DB991A798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88262" y="1684430"/>
            <a:ext cx="12220176" cy="4055979"/>
            <a:chOff x="588262" y="1684428"/>
            <a:chExt cx="12220176" cy="4296398"/>
          </a:xfrm>
        </p:grpSpPr>
        <p:sp>
          <p:nvSpPr>
            <p:cNvPr id="9" name="Text Placeholder 2">
              <a:extLst>
                <a:ext uri="{FF2B5EF4-FFF2-40B4-BE49-F238E27FC236}">
                  <a16:creationId xmlns:a16="http://schemas.microsoft.com/office/drawing/2014/main" id="{4C51F05E-9372-4943-6C52-80E323CF7D58}"/>
                </a:ext>
              </a:extLst>
            </p:cNvPr>
            <p:cNvSpPr txBox="1">
              <a:spLocks/>
            </p:cNvSpPr>
            <p:nvPr/>
          </p:nvSpPr>
          <p:spPr>
            <a:xfrm>
              <a:off x="588262" y="2698243"/>
              <a:ext cx="1127647" cy="372201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95804">
                  <a:srgbClr val="399A91"/>
                </a:gs>
                <a:gs pos="80000">
                  <a:srgbClr val="399A91"/>
                </a:gs>
              </a:gsLst>
              <a:path path="circle">
                <a:fillToRect l="100000" t="100000"/>
              </a:path>
              <a:tileRect r="-100000" b="-100000"/>
            </a:gradFill>
            <a:ln w="19050" cap="rnd">
              <a:noFill/>
              <a:headEnd type="none" w="med" len="med"/>
              <a:tailEnd type="none" w="med" len="med"/>
            </a:ln>
            <a:effectLst>
              <a:outerShdw blurRad="63500" dist="63500" dir="2700000" algn="tl" rotWithShape="0">
                <a:srgbClr val="454142">
                  <a:alpha val="20000"/>
                </a:srgb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18288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algn="ctr" defTabSz="932449">
                <a:spcBef>
                  <a:spcPts val="600"/>
                </a:spcBef>
                <a:defRPr sz="1600">
                  <a:gradFill>
                    <a:gsLst>
                      <a:gs pos="1399">
                        <a:srgbClr val="FFFFFF"/>
                      </a:gs>
                      <a:gs pos="17000">
                        <a:srgbClr val="FFFFFF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" pitchFamily="2" charset="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pt" dirty="0"/>
                <a:t>6 min</a:t>
              </a:r>
            </a:p>
          </p:txBody>
        </p:sp>
        <p:sp>
          <p:nvSpPr>
            <p:cNvPr id="10" name="Text Placeholder 33">
              <a:extLst>
                <a:ext uri="{FF2B5EF4-FFF2-40B4-BE49-F238E27FC236}">
                  <a16:creationId xmlns:a16="http://schemas.microsoft.com/office/drawing/2014/main" id="{25B48F22-E593-CA95-2914-B632A2F8BE04}"/>
                </a:ext>
              </a:extLst>
            </p:cNvPr>
            <p:cNvSpPr txBox="1">
              <a:spLocks/>
            </p:cNvSpPr>
            <p:nvPr/>
          </p:nvSpPr>
          <p:spPr>
            <a:xfrm>
              <a:off x="2212451" y="3653425"/>
              <a:ext cx="9810215" cy="369332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228600" marR="0" indent="-22860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2800" kern="1200" spc="0" baseline="0">
                  <a:solidFill>
                    <a:schemeClr val="tx1"/>
                  </a:solidFill>
                  <a:latin typeface="+mn-lt"/>
                  <a:ea typeface="+mn-ea"/>
                  <a:cs typeface="Segoe UI" panose="020B0502040204020203" pitchFamily="34" charset="0"/>
                </a:defRPr>
              </a:lvl1pPr>
              <a:lvl2pPr marL="457200" marR="0" indent="-22860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2000" kern="1200" spc="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57225" marR="0" indent="-200025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1600" kern="1200" spc="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842963" marR="0" indent="-180975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1400" kern="1200" spc="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023938" marR="0" indent="-168275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1400" kern="1200" spc="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indent="0">
                <a:spcBef>
                  <a:spcPts val="0"/>
                </a:spcBef>
                <a:spcAft>
                  <a:spcPts val="1200"/>
                </a:spcAft>
                <a:buFont typeface="Wingdings" panose="05000000000000000000" pitchFamily="2" charset="2"/>
                <a:buNone/>
              </a:pPr>
              <a:r>
                <a:rPr lang="pt" sz="2400" dirty="0">
                  <a:solidFill>
                    <a:schemeClr val="bg1"/>
                  </a:solidFill>
                  <a:latin typeface="+mj-lt"/>
                  <a:cs typeface="Segoe UI" panose="020B0502040204020203" pitchFamily="34" charset="0"/>
                </a:rPr>
                <a:t>Resolva problemas de trabalho da vida real com IA:</a:t>
              </a:r>
              <a:r>
                <a:rPr lang="pt" sz="2400" dirty="0">
                  <a:solidFill>
                    <a:schemeClr val="bg1"/>
                  </a:solidFill>
                  <a:cs typeface="Segoe UI" panose="020B0502040204020203" pitchFamily="34" charset="0"/>
                </a:rPr>
                <a:t> descubra sua IA Kickstarter</a:t>
              </a:r>
            </a:p>
          </p:txBody>
        </p:sp>
        <p:sp>
          <p:nvSpPr>
            <p:cNvPr id="11" name="Text Placeholder 2">
              <a:extLst>
                <a:ext uri="{FF2B5EF4-FFF2-40B4-BE49-F238E27FC236}">
                  <a16:creationId xmlns:a16="http://schemas.microsoft.com/office/drawing/2014/main" id="{54CC0669-AC52-B6BF-3442-F91299F80CC2}"/>
                </a:ext>
              </a:extLst>
            </p:cNvPr>
            <p:cNvSpPr txBox="1">
              <a:spLocks/>
            </p:cNvSpPr>
            <p:nvPr/>
          </p:nvSpPr>
          <p:spPr>
            <a:xfrm>
              <a:off x="588262" y="3666999"/>
              <a:ext cx="1127647" cy="372201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85000">
                  <a:srgbClr val="399A91"/>
                </a:gs>
                <a:gs pos="15000">
                  <a:srgbClr val="0078D4"/>
                </a:gs>
              </a:gsLst>
              <a:path path="circle">
                <a:fillToRect l="100000" t="100000"/>
              </a:path>
              <a:tileRect r="-100000" b="-100000"/>
            </a:gradFill>
            <a:ln w="19050" cap="rnd">
              <a:noFill/>
              <a:headEnd type="none" w="med" len="med"/>
              <a:tailEnd type="none" w="med" len="med"/>
            </a:ln>
            <a:effectLst>
              <a:outerShdw blurRad="63500" dist="63500" dir="2700000" algn="tl" rotWithShape="0">
                <a:srgbClr val="454142">
                  <a:alpha val="20000"/>
                </a:srgb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18288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algn="ctr" defTabSz="932449">
                <a:spcBef>
                  <a:spcPts val="600"/>
                </a:spcBef>
                <a:defRPr sz="1600">
                  <a:gradFill>
                    <a:gsLst>
                      <a:gs pos="1399">
                        <a:srgbClr val="FFFFFF"/>
                      </a:gs>
                      <a:gs pos="17000">
                        <a:srgbClr val="FFFFFF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" pitchFamily="2" charset="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pt" dirty="0"/>
                <a:t>15 min</a:t>
              </a:r>
            </a:p>
          </p:txBody>
        </p:sp>
        <p:sp>
          <p:nvSpPr>
            <p:cNvPr id="12" name="Text Placeholder 33">
              <a:extLst>
                <a:ext uri="{FF2B5EF4-FFF2-40B4-BE49-F238E27FC236}">
                  <a16:creationId xmlns:a16="http://schemas.microsoft.com/office/drawing/2014/main" id="{D8CA9FED-F9FA-33DC-8DA8-31622A7976C0}"/>
                </a:ext>
              </a:extLst>
            </p:cNvPr>
            <p:cNvSpPr txBox="1">
              <a:spLocks/>
            </p:cNvSpPr>
            <p:nvPr/>
          </p:nvSpPr>
          <p:spPr>
            <a:xfrm>
              <a:off x="2212451" y="4590699"/>
              <a:ext cx="10595987" cy="369332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137160" marR="0" indent="-137160" algn="l" defTabSz="932742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Pct val="90000"/>
                <a:buFont typeface="Arial" panose="020B0604020202020204" pitchFamily="34" charset="0"/>
                <a:buChar char="•"/>
                <a:tabLst/>
                <a:defRPr sz="1800" kern="1200" spc="0" baseline="0">
                  <a:solidFill>
                    <a:schemeClr val="tx1"/>
                  </a:solidFill>
                  <a:latin typeface="+mn-lt"/>
                  <a:ea typeface="+mn-ea"/>
                  <a:cs typeface="Segoe UI" panose="020B0502040204020203" pitchFamily="34" charset="0"/>
                </a:defRPr>
              </a:lvl1pPr>
              <a:lvl2pPr marL="265176" marR="0" indent="-128016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anose="020B0604020202020204" pitchFamily="34" charset="0"/>
                <a:buChar char="•"/>
                <a:tabLst/>
                <a:defRPr sz="2000" kern="1200" spc="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84048" marR="0" indent="-118872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anose="020B0604020202020204" pitchFamily="34" charset="0"/>
                <a:buChar char="•"/>
                <a:tabLst/>
                <a:defRPr sz="1600" kern="1200" spc="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85800" marR="0" indent="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1400" kern="1200" spc="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14400" marR="0" indent="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1400" kern="1200" spc="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indent="0"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pt" sz="2400" dirty="0">
                  <a:solidFill>
                    <a:schemeClr val="bg1"/>
                  </a:solidFill>
                  <a:latin typeface="+mj-lt"/>
                  <a:cs typeface="Segoe UI"/>
                </a:rPr>
                <a:t>Pratique instruções básicas </a:t>
              </a:r>
              <a:r>
                <a:rPr lang="pt" sz="2400" dirty="0">
                  <a:solidFill>
                    <a:schemeClr val="bg1"/>
                  </a:solidFill>
                  <a:cs typeface="Segoe UI"/>
                </a:rPr>
                <a:t>com um mini exercício </a:t>
              </a:r>
            </a:p>
          </p:txBody>
        </p:sp>
        <p:sp>
          <p:nvSpPr>
            <p:cNvPr id="2" name="Text Placeholder 2">
              <a:extLst>
                <a:ext uri="{FF2B5EF4-FFF2-40B4-BE49-F238E27FC236}">
                  <a16:creationId xmlns:a16="http://schemas.microsoft.com/office/drawing/2014/main" id="{A74F2C88-BBEB-0B2A-D6BD-ED38BD5786D6}"/>
                </a:ext>
              </a:extLst>
            </p:cNvPr>
            <p:cNvSpPr txBox="1">
              <a:spLocks/>
            </p:cNvSpPr>
            <p:nvPr/>
          </p:nvSpPr>
          <p:spPr>
            <a:xfrm>
              <a:off x="588263" y="1684428"/>
              <a:ext cx="1127648" cy="39935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95804">
                  <a:srgbClr val="399A91"/>
                </a:gs>
                <a:gs pos="80000">
                  <a:srgbClr val="399A91"/>
                </a:gs>
              </a:gsLst>
              <a:path path="circle">
                <a:fillToRect l="100000" t="100000"/>
              </a:path>
              <a:tileRect r="-100000" b="-100000"/>
            </a:gradFill>
            <a:ln w="19050" cap="rnd">
              <a:noFill/>
              <a:headEnd type="none" w="med" len="med"/>
              <a:tailEnd type="none" w="med" len="med"/>
            </a:ln>
            <a:effectLst>
              <a:outerShdw blurRad="63500" dist="63500" dir="2700000" algn="tl" rotWithShape="0">
                <a:srgbClr val="454142">
                  <a:alpha val="20000"/>
                </a:srgb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18288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algn="ctr" defTabSz="932449">
                <a:spcBef>
                  <a:spcPts val="600"/>
                </a:spcBef>
                <a:defRPr sz="1600">
                  <a:gradFill>
                    <a:gsLst>
                      <a:gs pos="1399">
                        <a:srgbClr val="FFFFFF"/>
                      </a:gs>
                      <a:gs pos="17000">
                        <a:srgbClr val="FFFFFF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" pitchFamily="2" charset="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pt" dirty="0"/>
                <a:t>7 min</a:t>
              </a:r>
            </a:p>
          </p:txBody>
        </p:sp>
        <p:sp>
          <p:nvSpPr>
            <p:cNvPr id="3" name="Text Placeholder 33">
              <a:extLst>
                <a:ext uri="{FF2B5EF4-FFF2-40B4-BE49-F238E27FC236}">
                  <a16:creationId xmlns:a16="http://schemas.microsoft.com/office/drawing/2014/main" id="{633A9E13-D140-C6A6-2973-8890928CE808}"/>
                </a:ext>
              </a:extLst>
            </p:cNvPr>
            <p:cNvSpPr txBox="1">
              <a:spLocks/>
            </p:cNvSpPr>
            <p:nvPr/>
          </p:nvSpPr>
          <p:spPr>
            <a:xfrm>
              <a:off x="2212452" y="2684669"/>
              <a:ext cx="9018396" cy="369332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228600" marR="0" indent="-22860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2800" kern="1200" spc="0" baseline="0">
                  <a:solidFill>
                    <a:schemeClr val="tx1"/>
                  </a:solidFill>
                  <a:latin typeface="+mn-lt"/>
                  <a:ea typeface="+mn-ea"/>
                  <a:cs typeface="Segoe UI" panose="020B0502040204020203" pitchFamily="34" charset="0"/>
                </a:defRPr>
              </a:lvl1pPr>
              <a:lvl2pPr marL="457200" marR="0" indent="-22860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2000" kern="1200" spc="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57225" marR="0" indent="-200025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1600" kern="1200" spc="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842963" marR="0" indent="-180975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1400" kern="1200" spc="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023938" marR="0" indent="-168275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1400" kern="1200" spc="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indent="0">
                <a:spcBef>
                  <a:spcPts val="0"/>
                </a:spcBef>
                <a:spcAft>
                  <a:spcPts val="1200"/>
                </a:spcAft>
                <a:buFont typeface="Wingdings" panose="05000000000000000000" pitchFamily="2" charset="2"/>
                <a:buNone/>
              </a:pPr>
              <a:r>
                <a:rPr lang="pt" sz="2400" dirty="0">
                  <a:solidFill>
                    <a:schemeClr val="bg1"/>
                  </a:solidFill>
                  <a:latin typeface="+mj-lt"/>
                  <a:cs typeface="Segoe UI" panose="020B0502040204020203" pitchFamily="34" charset="0"/>
                </a:rPr>
                <a:t>Conheça seu colega de trabalho de IA</a:t>
              </a:r>
              <a:r>
                <a:rPr lang="pt" sz="2400" dirty="0">
                  <a:solidFill>
                    <a:schemeClr val="bg1"/>
                  </a:solidFill>
                  <a:cs typeface="Segoe UI" panose="020B0502040204020203" pitchFamily="34" charset="0"/>
                </a:rPr>
                <a:t>: como a IA pode ajudá-lo</a:t>
              </a:r>
            </a:p>
          </p:txBody>
        </p:sp>
        <p:sp>
          <p:nvSpPr>
            <p:cNvPr id="4" name="Text Placeholder 2">
              <a:extLst>
                <a:ext uri="{FF2B5EF4-FFF2-40B4-BE49-F238E27FC236}">
                  <a16:creationId xmlns:a16="http://schemas.microsoft.com/office/drawing/2014/main" id="{5207C481-4F82-C503-061C-E58CDED92813}"/>
                </a:ext>
              </a:extLst>
            </p:cNvPr>
            <p:cNvSpPr txBox="1">
              <a:spLocks/>
            </p:cNvSpPr>
            <p:nvPr/>
          </p:nvSpPr>
          <p:spPr>
            <a:xfrm>
              <a:off x="588262" y="4604273"/>
              <a:ext cx="1127647" cy="372201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85000">
                  <a:srgbClr val="399A91"/>
                </a:gs>
                <a:gs pos="15000">
                  <a:srgbClr val="0078D4"/>
                </a:gs>
              </a:gsLst>
              <a:path path="circle">
                <a:fillToRect l="100000" t="100000"/>
              </a:path>
              <a:tileRect r="-100000" b="-100000"/>
            </a:gradFill>
            <a:ln w="19050" cap="rnd">
              <a:noFill/>
              <a:headEnd type="none" w="med" len="med"/>
              <a:tailEnd type="none" w="med" len="med"/>
            </a:ln>
            <a:effectLst>
              <a:outerShdw blurRad="63500" dist="63500" dir="2700000" algn="tl" rotWithShape="0">
                <a:srgbClr val="454142">
                  <a:alpha val="20000"/>
                </a:srgb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18288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algn="ctr" defTabSz="932449">
                <a:spcBef>
                  <a:spcPts val="600"/>
                </a:spcBef>
                <a:defRPr sz="1600">
                  <a:gradFill>
                    <a:gsLst>
                      <a:gs pos="1399">
                        <a:srgbClr val="FFFFFF"/>
                      </a:gs>
                      <a:gs pos="17000">
                        <a:srgbClr val="FFFFFF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" pitchFamily="2" charset="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pt" dirty="0"/>
                <a:t>12 min</a:t>
              </a:r>
            </a:p>
          </p:txBody>
        </p:sp>
        <p:sp>
          <p:nvSpPr>
            <p:cNvPr id="5" name="Text Placeholder 33">
              <a:extLst>
                <a:ext uri="{FF2B5EF4-FFF2-40B4-BE49-F238E27FC236}">
                  <a16:creationId xmlns:a16="http://schemas.microsoft.com/office/drawing/2014/main" id="{18902AD1-2908-0D16-AD10-63DD879D28C8}"/>
                </a:ext>
              </a:extLst>
            </p:cNvPr>
            <p:cNvSpPr txBox="1">
              <a:spLocks/>
            </p:cNvSpPr>
            <p:nvPr/>
          </p:nvSpPr>
          <p:spPr>
            <a:xfrm>
              <a:off x="2212451" y="5585553"/>
              <a:ext cx="10595987" cy="369332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137160" marR="0" indent="-137160" algn="l" defTabSz="932742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Pct val="90000"/>
                <a:buFont typeface="Arial" panose="020B0604020202020204" pitchFamily="34" charset="0"/>
                <a:buChar char="•"/>
                <a:tabLst/>
                <a:defRPr sz="1800" kern="1200" spc="0" baseline="0">
                  <a:solidFill>
                    <a:schemeClr val="tx1"/>
                  </a:solidFill>
                  <a:latin typeface="+mn-lt"/>
                  <a:ea typeface="+mn-ea"/>
                  <a:cs typeface="Segoe UI" panose="020B0502040204020203" pitchFamily="34" charset="0"/>
                </a:defRPr>
              </a:lvl1pPr>
              <a:lvl2pPr marL="265176" marR="0" indent="-128016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anose="020B0604020202020204" pitchFamily="34" charset="0"/>
                <a:buChar char="•"/>
                <a:tabLst/>
                <a:defRPr sz="2000" kern="1200" spc="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84048" marR="0" indent="-118872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anose="020B0604020202020204" pitchFamily="34" charset="0"/>
                <a:buChar char="•"/>
                <a:tabLst/>
                <a:defRPr sz="1600" kern="1200" spc="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85800" marR="0" indent="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1400" kern="1200" spc="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914400" marR="0" indent="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1400" kern="1200" spc="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indent="0"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pt" sz="2400" dirty="0">
                  <a:solidFill>
                    <a:schemeClr val="bg1"/>
                  </a:solidFill>
                  <a:latin typeface="+mj-lt"/>
                  <a:cs typeface="Segoe UI" panose="020B0502040204020203" pitchFamily="34" charset="0"/>
                </a:rPr>
                <a:t>Planeje ações pequenas e fáceis: </a:t>
              </a:r>
              <a:r>
                <a:rPr lang="pt" sz="2400" dirty="0">
                  <a:solidFill>
                    <a:schemeClr val="bg1"/>
                  </a:solidFill>
                  <a:cs typeface="Segoe UI" panose="020B0502040204020203" pitchFamily="34" charset="0"/>
                </a:rPr>
                <a:t>vitórias rápidas para trabalhar de forma mais inteligente</a:t>
              </a:r>
            </a:p>
          </p:txBody>
        </p:sp>
        <p:sp>
          <p:nvSpPr>
            <p:cNvPr id="6" name="Text Placeholder 2">
              <a:extLst>
                <a:ext uri="{FF2B5EF4-FFF2-40B4-BE49-F238E27FC236}">
                  <a16:creationId xmlns:a16="http://schemas.microsoft.com/office/drawing/2014/main" id="{93ED17E4-C3E1-340A-DC51-9FF14740EE6B}"/>
                </a:ext>
              </a:extLst>
            </p:cNvPr>
            <p:cNvSpPr txBox="1">
              <a:spLocks/>
            </p:cNvSpPr>
            <p:nvPr/>
          </p:nvSpPr>
          <p:spPr>
            <a:xfrm>
              <a:off x="588262" y="5608625"/>
              <a:ext cx="1127647" cy="372201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85000">
                  <a:srgbClr val="399A91"/>
                </a:gs>
                <a:gs pos="15000">
                  <a:srgbClr val="0078D4"/>
                </a:gs>
              </a:gsLst>
              <a:path path="circle">
                <a:fillToRect l="100000" t="100000"/>
              </a:path>
              <a:tileRect r="-100000" b="-100000"/>
            </a:gradFill>
            <a:ln w="19050" cap="rnd">
              <a:noFill/>
              <a:headEnd type="none" w="med" len="med"/>
              <a:tailEnd type="none" w="med" len="med"/>
            </a:ln>
            <a:effectLst>
              <a:outerShdw blurRad="63500" dist="63500" dir="2700000" algn="tl" rotWithShape="0">
                <a:srgbClr val="454142">
                  <a:alpha val="20000"/>
                </a:srgb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18288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algn="ctr" defTabSz="932449">
                <a:spcBef>
                  <a:spcPts val="600"/>
                </a:spcBef>
                <a:defRPr sz="1600">
                  <a:gradFill>
                    <a:gsLst>
                      <a:gs pos="1399">
                        <a:srgbClr val="FFFFFF"/>
                      </a:gs>
                      <a:gs pos="17000">
                        <a:srgbClr val="FFFFFF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" pitchFamily="2" charset="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pt" dirty="0"/>
                <a:t>10 minutos</a:t>
              </a:r>
            </a:p>
          </p:txBody>
        </p:sp>
        <p:sp>
          <p:nvSpPr>
            <p:cNvPr id="7" name="Text Placeholder 33">
              <a:extLst>
                <a:ext uri="{FF2B5EF4-FFF2-40B4-BE49-F238E27FC236}">
                  <a16:creationId xmlns:a16="http://schemas.microsoft.com/office/drawing/2014/main" id="{A3ACE7E2-D6DB-C668-AF5B-2DCF26A58205}"/>
                </a:ext>
              </a:extLst>
            </p:cNvPr>
            <p:cNvSpPr txBox="1">
              <a:spLocks/>
            </p:cNvSpPr>
            <p:nvPr/>
          </p:nvSpPr>
          <p:spPr>
            <a:xfrm>
              <a:off x="2212452" y="1687506"/>
              <a:ext cx="9018396" cy="369332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228600" marR="0" indent="-22860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2800" kern="1200" spc="0" baseline="0">
                  <a:solidFill>
                    <a:schemeClr val="tx1"/>
                  </a:solidFill>
                  <a:latin typeface="+mn-lt"/>
                  <a:ea typeface="+mn-ea"/>
                  <a:cs typeface="Segoe UI" panose="020B0502040204020203" pitchFamily="34" charset="0"/>
                </a:defRPr>
              </a:lvl1pPr>
              <a:lvl2pPr marL="457200" marR="0" indent="-22860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2000" kern="1200" spc="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57225" marR="0" indent="-200025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1600" kern="1200" spc="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842963" marR="0" indent="-180975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1400" kern="1200" spc="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023938" marR="0" indent="-168275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1400" kern="1200" spc="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1" indent="0">
                <a:spcBef>
                  <a:spcPts val="0"/>
                </a:spcBef>
                <a:spcAft>
                  <a:spcPts val="1200"/>
                </a:spcAft>
                <a:buFont typeface="Wingdings" panose="05000000000000000000" pitchFamily="2" charset="2"/>
                <a:buNone/>
              </a:pPr>
              <a:r>
                <a:rPr lang="pt" sz="2400" dirty="0">
                  <a:solidFill>
                    <a:schemeClr val="bg1"/>
                  </a:solidFill>
                  <a:latin typeface="+mj-lt"/>
                  <a:cs typeface="Segoe UI" panose="020B0502040204020203" pitchFamily="34" charset="0"/>
                </a:rPr>
                <a:t>Bem-vindo e desbloqueie sua mentalidade de IA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78565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 xmlns:a16="http://schemas.microsoft.com/office/drawing/2014/main" xmlns:adec="http://schemas.microsoft.com/office/drawing/2017/decorative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C377BE-742E-4E85-3C52-9751C443F4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46">
            <a:extLst>
              <a:ext uri="{FF2B5EF4-FFF2-40B4-BE49-F238E27FC236}">
                <a16:creationId xmlns:a16="http://schemas.microsoft.com/office/drawing/2014/main" id="{2A492ACD-6056-6189-0647-9D71D24765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740" y="455544"/>
            <a:ext cx="11018520" cy="553998"/>
          </a:xfrm>
        </p:spPr>
        <p:txBody>
          <a:bodyPr/>
          <a:lstStyle/>
          <a:p>
            <a:r>
              <a:rPr lang="pt" dirty="0"/>
              <a:t>Ajude os alunos a participar do nosso desafio GWR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FADAA74-531D-57CA-D062-183516DD62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42741"/>
          <a:stretch/>
        </p:blipFill>
        <p:spPr>
          <a:xfrm>
            <a:off x="10517650" y="249484"/>
            <a:ext cx="1674350" cy="1323975"/>
          </a:xfrm>
          <a:prstGeom prst="rect">
            <a:avLst/>
          </a:prstGeom>
        </p:spPr>
      </p:pic>
      <p:pic>
        <p:nvPicPr>
          <p:cNvPr id="7" name="Graphic 6" descr="Esboço diário do calendário">
            <a:extLst>
              <a:ext uri="{FF2B5EF4-FFF2-40B4-BE49-F238E27FC236}">
                <a16:creationId xmlns:a16="http://schemas.microsoft.com/office/drawing/2014/main" id="{E73EB69B-FD61-8AD7-A64B-AE609CA03E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6740" y="1410290"/>
            <a:ext cx="914400" cy="9144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56E9867-F450-6897-D2C9-B59B8E8C938B}"/>
              </a:ext>
            </a:extLst>
          </p:cNvPr>
          <p:cNvSpPr txBox="1"/>
          <p:nvPr/>
        </p:nvSpPr>
        <p:spPr>
          <a:xfrm>
            <a:off x="605789" y="2315755"/>
            <a:ext cx="3009769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371600">
              <a:tabLst>
                <a:tab pos="1371600" algn="l"/>
              </a:tabLst>
              <a:defRPr/>
            </a:pPr>
            <a:r>
              <a:rPr lang="pt" sz="2800" dirty="0">
                <a:ln w="3175">
                  <a:noFill/>
                </a:ln>
                <a:gradFill flip="none" rotWithShape="1">
                  <a:gsLst>
                    <a:gs pos="0">
                      <a:srgbClr val="B81F00"/>
                    </a:gs>
                    <a:gs pos="32000">
                      <a:srgbClr val="9C1FB7"/>
                    </a:gs>
                    <a:gs pos="68000">
                      <a:srgbClr val="006596"/>
                    </a:gs>
                    <a:gs pos="100000">
                      <a:srgbClr val="31695C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atin typeface="Segoe UI Variable Display Semib" pitchFamily="2" charset="0"/>
                <a:cs typeface="Segoe UI" panose="020B0502040204020203" pitchFamily="34" charset="0"/>
              </a:rPr>
              <a:t>RECORDES™ MUNDIAIS</a:t>
            </a:r>
            <a:br>
              <a:rPr lang="en-US" sz="2800" dirty="0">
                <a:ln w="3175">
                  <a:noFill/>
                </a:ln>
                <a:gradFill flip="none" rotWithShape="1">
                  <a:gsLst>
                    <a:gs pos="0">
                      <a:srgbClr val="B81F00"/>
                    </a:gs>
                    <a:gs pos="32000">
                      <a:srgbClr val="9C1FB7"/>
                    </a:gs>
                    <a:gs pos="68000">
                      <a:srgbClr val="006596"/>
                    </a:gs>
                    <a:gs pos="100000">
                      <a:srgbClr val="31695C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atin typeface="Segoe UI Variable Display Semib" pitchFamily="2" charset="0"/>
                <a:cs typeface="Segoe UI" panose="020B0502040204020203" pitchFamily="34" charset="0"/>
              </a:rPr>
            </a:br>
            <a:r>
              <a:rPr lang="pt" sz="2800" dirty="0">
                <a:ln w="3175">
                  <a:noFill/>
                </a:ln>
                <a:gradFill flip="none" rotWithShape="1">
                  <a:gsLst>
                    <a:gs pos="0">
                      <a:srgbClr val="B81F00"/>
                    </a:gs>
                    <a:gs pos="32000">
                      <a:srgbClr val="9C1FB7"/>
                    </a:gs>
                    <a:gs pos="68000">
                      <a:srgbClr val="006596"/>
                    </a:gs>
                    <a:gs pos="100000">
                      <a:srgbClr val="31695C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atin typeface="Segoe UI Variable Display Semib" pitchFamily="2" charset="0"/>
                <a:cs typeface="Segoe UI" panose="020B0502040204020203" pitchFamily="34" charset="0"/>
              </a:rPr>
              <a:t> DO GUINESS </a:t>
            </a:r>
          </a:p>
        </p:txBody>
      </p:sp>
      <p:sp>
        <p:nvSpPr>
          <p:cNvPr id="1050" name="2. Slide Title">
            <a:extLst>
              <a:ext uri="{FF2B5EF4-FFF2-40B4-BE49-F238E27FC236}">
                <a16:creationId xmlns:a16="http://schemas.microsoft.com/office/drawing/2014/main" id="{7D10C153-5BF8-1A7E-C4F2-A0C1ACFA5FF2}"/>
              </a:ext>
            </a:extLst>
          </p:cNvPr>
          <p:cNvSpPr txBox="1">
            <a:spLocks/>
          </p:cNvSpPr>
          <p:nvPr>
            <p:custDataLst>
              <p:tags r:id="rId1"/>
            </p:custDataLst>
          </p:nvPr>
        </p:nvSpPr>
        <p:spPr>
          <a:xfrm>
            <a:off x="3211974" y="1335064"/>
            <a:ext cx="8220076" cy="28623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3000"/>
              </a:lnSpc>
              <a:spcBef>
                <a:spcPct val="0"/>
              </a:spcBef>
              <a:buNone/>
              <a:defRPr sz="2500" b="1" kern="1200" spc="0" baseline="0">
                <a:ln w="6350" cap="flat">
                  <a:noFill/>
                  <a:miter lim="800000"/>
                </a:ln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3000"/>
              </a:lnSpc>
              <a:spcBef>
                <a:spcPct val="0"/>
              </a:spcBef>
              <a:spcAft>
                <a:spcPts val="0"/>
              </a:spcAft>
              <a:buClr>
                <a:srgbClr val="FFFFFF"/>
              </a:buClr>
              <a:buSzTx/>
              <a:buFontTx/>
              <a:buNone/>
              <a:tabLst/>
              <a:defRPr/>
            </a:pPr>
            <a:r>
              <a:rPr kumimoji="0" lang="pt" sz="2000" b="1" i="0" u="none" strike="noStrike" kern="1200" cap="none" spc="0" normalizeH="0" baseline="0" noProof="0" dirty="0">
                <a:ln w="6350" cap="flat">
                  <a:noFill/>
                  <a:miter lim="800000"/>
                </a:ln>
                <a:effectLst/>
                <a:uLnTx/>
                <a:uFillTx/>
                <a:ea typeface="+mj-ea"/>
                <a:cs typeface="+mj-cs"/>
              </a:rPr>
              <a:t>O que você precisa saber sobre este desafio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BACADC9-F4EF-67AF-F5D9-200EC9AA36D0}"/>
              </a:ext>
            </a:extLst>
          </p:cNvPr>
          <p:cNvSpPr txBox="1"/>
          <p:nvPr/>
        </p:nvSpPr>
        <p:spPr>
          <a:xfrm>
            <a:off x="3211974" y="1750644"/>
            <a:ext cx="42357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371600">
              <a:tabLst>
                <a:tab pos="1371600" algn="l"/>
              </a:tabLst>
              <a:defRPr/>
            </a:pPr>
            <a:r>
              <a:rPr lang="pt" sz="2800" dirty="0">
                <a:ln w="3175">
                  <a:noFill/>
                </a:ln>
                <a:gradFill flip="none" rotWithShape="1">
                  <a:gsLst>
                    <a:gs pos="0">
                      <a:srgbClr val="B81F00"/>
                    </a:gs>
                    <a:gs pos="32000">
                      <a:srgbClr val="9C1FB7"/>
                    </a:gs>
                    <a:gs pos="68000">
                      <a:srgbClr val="006596"/>
                    </a:gs>
                    <a:gs pos="100000">
                      <a:srgbClr val="31695C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atin typeface="Segoe UI Variable Display Semib" pitchFamily="2" charset="0"/>
                <a:cs typeface="Segoe UI" panose="020B0502040204020203" pitchFamily="34" charset="0"/>
              </a:rPr>
              <a:t>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1B6EFBE-70D8-3AE8-7FE1-337D821BE956}"/>
              </a:ext>
            </a:extLst>
          </p:cNvPr>
          <p:cNvSpPr txBox="1"/>
          <p:nvPr/>
        </p:nvSpPr>
        <p:spPr>
          <a:xfrm>
            <a:off x="3191982" y="3064560"/>
            <a:ext cx="42357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371600">
              <a:tabLst>
                <a:tab pos="1371600" algn="l"/>
              </a:tabLst>
              <a:defRPr/>
            </a:pPr>
            <a:r>
              <a:rPr lang="pt" sz="2800" dirty="0">
                <a:ln w="3175">
                  <a:noFill/>
                </a:ln>
                <a:gradFill flip="none" rotWithShape="1">
                  <a:gsLst>
                    <a:gs pos="0">
                      <a:srgbClr val="B81F00"/>
                    </a:gs>
                    <a:gs pos="32000">
                      <a:srgbClr val="9C1FB7"/>
                    </a:gs>
                    <a:gs pos="68000">
                      <a:srgbClr val="006596"/>
                    </a:gs>
                    <a:gs pos="100000">
                      <a:srgbClr val="31695C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atin typeface="Segoe UI Variable Display Semib" pitchFamily="2" charset="0"/>
                <a:cs typeface="Segoe UI" panose="020B0502040204020203" pitchFamily="34" charset="0"/>
              </a:rPr>
              <a:t>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A6F4EE1-F9B4-D6B9-D496-A679A9B9742C}"/>
              </a:ext>
            </a:extLst>
          </p:cNvPr>
          <p:cNvSpPr txBox="1"/>
          <p:nvPr/>
        </p:nvSpPr>
        <p:spPr>
          <a:xfrm>
            <a:off x="3192093" y="4378476"/>
            <a:ext cx="42357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371600">
              <a:tabLst>
                <a:tab pos="1371600" algn="l"/>
              </a:tabLst>
              <a:defRPr/>
            </a:pPr>
            <a:r>
              <a:rPr lang="pt" sz="2800" dirty="0">
                <a:ln w="3175">
                  <a:noFill/>
                </a:ln>
                <a:gradFill flip="none" rotWithShape="1">
                  <a:gsLst>
                    <a:gs pos="0">
                      <a:srgbClr val="B81F00"/>
                    </a:gs>
                    <a:gs pos="32000">
                      <a:srgbClr val="9C1FB7"/>
                    </a:gs>
                    <a:gs pos="68000">
                      <a:srgbClr val="006596"/>
                    </a:gs>
                    <a:gs pos="100000">
                      <a:srgbClr val="31695C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atin typeface="Segoe UI Variable Display Semib" pitchFamily="2" charset="0"/>
                <a:cs typeface="Segoe UI" panose="020B0502040204020203" pitchFamily="34" charset="0"/>
              </a:rPr>
              <a:t>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6DD9FC-C436-D419-56FF-DD2A7C317F40}"/>
              </a:ext>
            </a:extLst>
          </p:cNvPr>
          <p:cNvSpPr txBox="1"/>
          <p:nvPr/>
        </p:nvSpPr>
        <p:spPr>
          <a:xfrm>
            <a:off x="3211974" y="5692392"/>
            <a:ext cx="42357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371600">
              <a:tabLst>
                <a:tab pos="1371600" algn="l"/>
              </a:tabLst>
              <a:defRPr/>
            </a:pPr>
            <a:r>
              <a:rPr lang="pt" sz="2800" dirty="0">
                <a:ln w="3175">
                  <a:noFill/>
                </a:ln>
                <a:gradFill flip="none" rotWithShape="1">
                  <a:gsLst>
                    <a:gs pos="0">
                      <a:srgbClr val="B81F00"/>
                    </a:gs>
                    <a:gs pos="32000">
                      <a:srgbClr val="9C1FB7"/>
                    </a:gs>
                    <a:gs pos="68000">
                      <a:srgbClr val="006596"/>
                    </a:gs>
                    <a:gs pos="100000">
                      <a:srgbClr val="31695C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atin typeface="Segoe UI Variable Display Semib" pitchFamily="2" charset="0"/>
                <a:cs typeface="Segoe UI" panose="020B0502040204020203" pitchFamily="34" charset="0"/>
              </a:rPr>
              <a:t>4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6538F52-058A-C234-2198-44BABCB8D73B}"/>
              </a:ext>
            </a:extLst>
          </p:cNvPr>
          <p:cNvSpPr txBox="1"/>
          <p:nvPr/>
        </p:nvSpPr>
        <p:spPr>
          <a:xfrm>
            <a:off x="3796867" y="1778180"/>
            <a:ext cx="8100965" cy="48782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2600"/>
              </a:spcAft>
            </a:pPr>
            <a:r>
              <a:rPr lang="pt" sz="1600" dirty="0">
                <a:latin typeface="+mj-lt"/>
              </a:rPr>
              <a:t>O que é o desafio GUINESS WORLD RECORDS™? </a:t>
            </a:r>
            <a:br>
              <a:rPr lang="en-US" sz="1400" dirty="0"/>
            </a:br>
            <a:r>
              <a:rPr lang="pt" sz="1400" dirty="0"/>
              <a:t>Estamos tentando estabelecer um RECORDE MUNDIAL DO™ GUINESS para o maior número de participantes treinados em IA em 24 horas! Este evento recorde acontece de 7 a 8 de abril, abrangendo todos os fusos horários como parte do Microsoft AI Skills Fest. Esta iniciativa está aberta a todos que desejam aprimorar suas habilidades de IA.</a:t>
            </a:r>
          </a:p>
          <a:p>
            <a:pPr>
              <a:spcAft>
                <a:spcPts val="2600"/>
              </a:spcAft>
            </a:pPr>
            <a:r>
              <a:rPr lang="pt" sz="1600" dirty="0">
                <a:latin typeface="+mj-lt"/>
              </a:rPr>
              <a:t>Como os participantes se inscreverão no evento? </a:t>
            </a:r>
            <a:br>
              <a:rPr lang="en-US" sz="1400" dirty="0">
                <a:latin typeface="+mj-lt"/>
              </a:rPr>
            </a:br>
            <a:r>
              <a:rPr lang="pt" sz="1400" dirty="0"/>
              <a:t>Os participantes devem se inscrever em </a:t>
            </a:r>
            <a:r>
              <a:rPr lang="pt" sz="1400" dirty="0">
                <a:cs typeface="Segoe UI" panose="020B0502040204020203" pitchFamily="34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https://aka.ms/AISkillsFest</a:t>
            </a:r>
            <a:r>
              <a:rPr lang="pt" sz="1400" dirty="0">
                <a:cs typeface="Segoe UI" panose="020B0502040204020203" pitchFamily="34" charset="0"/>
              </a:rPr>
              <a:t> </a:t>
            </a:r>
            <a:r>
              <a:rPr lang="pt" sz="1400" b="1" dirty="0">
                <a:latin typeface="+mj-lt"/>
                <a:cs typeface="Dreaming Outloud Pro" panose="03050502040302030504" pitchFamily="66" charset="0"/>
              </a:rPr>
              <a:t> </a:t>
            </a:r>
            <a:r>
              <a:rPr lang="pt" sz="1400" dirty="0"/>
              <a:t>para serem contados nesta extraordinária tentativa de recorde mundial. (ou seja, slide de sessão p. 3)</a:t>
            </a:r>
          </a:p>
          <a:p>
            <a:pPr>
              <a:spcAft>
                <a:spcPts val="2600"/>
              </a:spcAft>
            </a:pPr>
            <a:r>
              <a:rPr lang="pt" sz="1600" dirty="0">
                <a:latin typeface="+mj-lt"/>
              </a:rPr>
              <a:t>Como os participantes completarão o desafio?</a:t>
            </a:r>
            <a:br>
              <a:rPr lang="en-US" sz="1400" dirty="0">
                <a:latin typeface="+mj-lt"/>
              </a:rPr>
            </a:br>
            <a:r>
              <a:rPr lang="pt" sz="1400" dirty="0"/>
              <a:t>Para ganhar seu selo digital GWR, os participantes </a:t>
            </a:r>
            <a:r>
              <a:rPr lang="pt" sz="1400" b="1" dirty="0"/>
              <a:t>devem</a:t>
            </a:r>
            <a:r>
              <a:rPr lang="pt" sz="1400" dirty="0"/>
              <a:t>: 1)</a:t>
            </a:r>
            <a:r>
              <a:rPr lang="pt" sz="1400" b="1" dirty="0"/>
              <a:t> registrar-se </a:t>
            </a:r>
            <a:r>
              <a:rPr lang="pt" sz="1400" dirty="0"/>
              <a:t>no link acima, 2) </a:t>
            </a:r>
            <a:r>
              <a:rPr lang="pt" sz="1400" b="1" dirty="0"/>
              <a:t>concluir esta sessão de treinamento</a:t>
            </a:r>
            <a:r>
              <a:rPr lang="pt" sz="1400" dirty="0"/>
              <a:t> e 3) </a:t>
            </a:r>
            <a:r>
              <a:rPr lang="pt" sz="1400" b="1" dirty="0"/>
              <a:t>concluir a etapa final </a:t>
            </a:r>
            <a:r>
              <a:rPr lang="pt" sz="1400" dirty="0"/>
              <a:t>(ou seja, verificação de conhecimento e atestado) </a:t>
            </a:r>
            <a:r>
              <a:rPr lang="pt" sz="1400" b="1" dirty="0"/>
              <a:t>dentro do período do desafio</a:t>
            </a:r>
            <a:r>
              <a:rPr lang="pt" sz="1400" dirty="0"/>
              <a:t>. A etapa final para reivindicar o selo é apresentada no final desta sessão (ou seja, Slide de Sessão p. 33). Depois de concluído, eles receberão um crachá digital em seu endereço de e-mail registrado.</a:t>
            </a:r>
          </a:p>
          <a:p>
            <a:pPr>
              <a:spcAft>
                <a:spcPts val="2600"/>
              </a:spcAft>
            </a:pPr>
            <a:r>
              <a:rPr lang="pt" sz="1600" dirty="0">
                <a:latin typeface="+mj-lt"/>
              </a:rPr>
              <a:t>E se eu estiver ministrando esta sessão após 8 de abril? </a:t>
            </a:r>
            <a:br>
              <a:rPr lang="en-US" sz="1400" dirty="0">
                <a:latin typeface="+mj-lt"/>
              </a:rPr>
            </a:br>
            <a:r>
              <a:rPr lang="pt" sz="1400" dirty="0"/>
              <a:t>Os participantes não poderão participar da tentativa oficial de recorde, mas ainda podem continuar sua jornada de aprendizado de IA! Após o pontapé inicial de 8 de abril, eles são incentivados a participar de sessões de acompanhamento e desafios envolventes nos próximos 50 dias para aprofundar suas habilidades de IA.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768884A8-7A04-2B15-78D8-C791022C4E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r="35897"/>
          <a:stretch/>
        </p:blipFill>
        <p:spPr>
          <a:xfrm flipH="1">
            <a:off x="0" y="3467100"/>
            <a:ext cx="1724025" cy="33909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98CA2AE8-13A7-BCA9-5A02-5EACFFCDF4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7069" y="5486400"/>
            <a:ext cx="20955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333036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ounded Rectangle 6">
            <a:extLst>
              <a:ext uri="{FF2B5EF4-FFF2-40B4-BE49-F238E27FC236}">
                <a16:creationId xmlns:a16="http://schemas.microsoft.com/office/drawing/2014/main" id="{12514ED2-8D14-EEC7-F407-F7ADDA9954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731680" y="5831857"/>
            <a:ext cx="11205603" cy="771099"/>
          </a:xfrm>
          <a:prstGeom prst="roundRect">
            <a:avLst>
              <a:gd name="adj" fmla="val 3932"/>
            </a:avLst>
          </a:prstGeom>
          <a:solidFill>
            <a:srgbClr val="F4F3F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Sans Display" pitchFamily="2" charset="0"/>
              <a:ea typeface="+mn-ea"/>
              <a:cs typeface="Segoe Sans Display" pitchFamily="2" charset="0"/>
            </a:endParaRPr>
          </a:p>
        </p:txBody>
      </p:sp>
      <p:sp>
        <p:nvSpPr>
          <p:cNvPr id="18" name="Title 46" descr="Captura de tela do slide Principais considerações para planejar/organizar esta sessão neste deck de apresentação">
            <a:extLst>
              <a:ext uri="{FF2B5EF4-FFF2-40B4-BE49-F238E27FC236}">
                <a16:creationId xmlns:a16="http://schemas.microsoft.com/office/drawing/2014/main" id="{F991A156-EEB9-13D4-A17C-747876A5F2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740" y="470934"/>
            <a:ext cx="11018520" cy="523220"/>
          </a:xfrm>
        </p:spPr>
        <p:txBody>
          <a:bodyPr/>
          <a:lstStyle/>
          <a:p>
            <a:r>
              <a:rPr lang="pt" sz="3400" dirty="0"/>
              <a:t>Principais considerações para planejar/organizar esta sessão</a:t>
            </a:r>
          </a:p>
        </p:txBody>
      </p:sp>
      <p:grpSp>
        <p:nvGrpSpPr>
          <p:cNvPr id="28" name="Group 27" descr="Principais considerações para planejar/organizar este slide de sessão neste deck de apresentação.">
            <a:extLst>
              <a:ext uri="{FF2B5EF4-FFF2-40B4-BE49-F238E27FC236}">
                <a16:creationId xmlns:a16="http://schemas.microsoft.com/office/drawing/2014/main" id="{35E31363-205B-6B83-8026-57BC1DE5E63C}"/>
              </a:ext>
            </a:extLst>
          </p:cNvPr>
          <p:cNvGrpSpPr/>
          <p:nvPr/>
        </p:nvGrpSpPr>
        <p:grpSpPr>
          <a:xfrm>
            <a:off x="272378" y="1465087"/>
            <a:ext cx="11696845" cy="4964742"/>
            <a:chOff x="247577" y="1230215"/>
            <a:chExt cx="11696845" cy="5298656"/>
          </a:xfrm>
        </p:grpSpPr>
        <p:sp>
          <p:nvSpPr>
            <p:cNvPr id="2" name="Rounded Rectangle 6">
              <a:extLst>
                <a:ext uri="{FF2B5EF4-FFF2-40B4-BE49-F238E27FC236}">
                  <a16:creationId xmlns:a16="http://schemas.microsoft.com/office/drawing/2014/main" id="{3CC73861-CE0F-4373-183A-6BA18F483B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14019" y="2153523"/>
              <a:ext cx="11205603" cy="822960"/>
            </a:xfrm>
            <a:prstGeom prst="roundRect">
              <a:avLst>
                <a:gd name="adj" fmla="val 3932"/>
              </a:avLst>
            </a:prstGeom>
            <a:solidFill>
              <a:srgbClr val="F4F3F5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Sans Display" pitchFamily="2" charset="0"/>
                <a:ea typeface="+mn-ea"/>
                <a:cs typeface="Segoe Sans Display" pitchFamily="2" charset="0"/>
              </a:endParaRPr>
            </a:p>
          </p:txBody>
        </p:sp>
        <p:sp>
          <p:nvSpPr>
            <p:cNvPr id="3" name="Content Placeholder 1">
              <a:extLst>
                <a:ext uri="{FF2B5EF4-FFF2-40B4-BE49-F238E27FC236}">
                  <a16:creationId xmlns:a16="http://schemas.microsoft.com/office/drawing/2014/main" id="{F4F69DB2-4556-D00C-78F6-79511B5C81AB}"/>
                </a:ext>
              </a:extLst>
            </p:cNvPr>
            <p:cNvSpPr txBox="1">
              <a:spLocks/>
            </p:cNvSpPr>
            <p:nvPr/>
          </p:nvSpPr>
          <p:spPr>
            <a:xfrm>
              <a:off x="1049153" y="2292766"/>
              <a:ext cx="10029815" cy="553998"/>
            </a:xfrm>
            <a:prstGeom prst="rect">
              <a:avLst/>
            </a:prstGeom>
          </p:spPr>
          <p:txBody>
            <a:bodyPr vert="horz" wrap="square" lIns="0" tIns="0" rIns="0" bIns="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28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+mj-lt"/>
                  <a:ea typeface="+mn-ea"/>
                  <a:cs typeface="Segoe Sans Display" pitchFamily="2" charset="0"/>
                </a:rPr>
                <a:t>Sensibilidade cultural: </a:t>
              </a:r>
              <a:r>
                <a:rPr kumimoji="0" lang="pt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Sans Display" pitchFamily="2" charset="0"/>
                  <a:ea typeface="+mn-ea"/>
                  <a:cs typeface="Segoe Sans Display" pitchFamily="2" charset="0"/>
                </a:rPr>
                <a:t>Esteja atento às diferenças e sensibilidades culturais. Adapte a linguagem, os exemplos e os recursos visuais para serem culturalmente apropriados e inclusivos.</a:t>
              </a:r>
            </a:p>
          </p:txBody>
        </p:sp>
        <p:sp>
          <p:nvSpPr>
            <p:cNvPr id="5" name="Graphic 19">
              <a:extLst>
                <a:ext uri="{FF2B5EF4-FFF2-40B4-BE49-F238E27FC236}">
                  <a16:creationId xmlns:a16="http://schemas.microsoft.com/office/drawing/2014/main" id="{7C907B2B-23AA-CF35-B58A-BCF479EC5B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279516" y="2321036"/>
              <a:ext cx="612648" cy="612648"/>
            </a:xfrm>
            <a:custGeom>
              <a:avLst/>
              <a:gdLst>
                <a:gd name="connsiteX0" fmla="*/ 320098 w 640195"/>
                <a:gd name="connsiteY0" fmla="*/ 0 h 640195"/>
                <a:gd name="connsiteX1" fmla="*/ 640196 w 640195"/>
                <a:gd name="connsiteY1" fmla="*/ 320098 h 640195"/>
                <a:gd name="connsiteX2" fmla="*/ 320098 w 640195"/>
                <a:gd name="connsiteY2" fmla="*/ 640196 h 640195"/>
                <a:gd name="connsiteX3" fmla="*/ 0 w 640195"/>
                <a:gd name="connsiteY3" fmla="*/ 320098 h 640195"/>
                <a:gd name="connsiteX4" fmla="*/ 320098 w 640195"/>
                <a:gd name="connsiteY4" fmla="*/ 0 h 640195"/>
                <a:gd name="connsiteX5" fmla="*/ 423169 w 640195"/>
                <a:gd name="connsiteY5" fmla="*/ 223108 h 640195"/>
                <a:gd name="connsiteX6" fmla="*/ 280086 w 640195"/>
                <a:gd name="connsiteY6" fmla="*/ 366192 h 640195"/>
                <a:gd name="connsiteX7" fmla="*/ 217026 w 640195"/>
                <a:gd name="connsiteY7" fmla="*/ 303133 h 640195"/>
                <a:gd name="connsiteX8" fmla="*/ 183096 w 640195"/>
                <a:gd name="connsiteY8" fmla="*/ 304330 h 640195"/>
                <a:gd name="connsiteX9" fmla="*/ 183096 w 640195"/>
                <a:gd name="connsiteY9" fmla="*/ 337063 h 640195"/>
                <a:gd name="connsiteX10" fmla="*/ 263121 w 640195"/>
                <a:gd name="connsiteY10" fmla="*/ 417088 h 640195"/>
                <a:gd name="connsiteX11" fmla="*/ 297051 w 640195"/>
                <a:gd name="connsiteY11" fmla="*/ 417088 h 640195"/>
                <a:gd name="connsiteX12" fmla="*/ 457100 w 640195"/>
                <a:gd name="connsiteY12" fmla="*/ 257039 h 640195"/>
                <a:gd name="connsiteX13" fmla="*/ 458297 w 640195"/>
                <a:gd name="connsiteY13" fmla="*/ 223108 h 640195"/>
                <a:gd name="connsiteX14" fmla="*/ 424367 w 640195"/>
                <a:gd name="connsiteY14" fmla="*/ 221910 h 640195"/>
                <a:gd name="connsiteX15" fmla="*/ 423169 w 640195"/>
                <a:gd name="connsiteY15" fmla="*/ 223108 h 640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40195" h="640195">
                  <a:moveTo>
                    <a:pt x="320098" y="0"/>
                  </a:moveTo>
                  <a:cubicBezTo>
                    <a:pt x="496888" y="0"/>
                    <a:pt x="640196" y="143308"/>
                    <a:pt x="640196" y="320098"/>
                  </a:cubicBezTo>
                  <a:cubicBezTo>
                    <a:pt x="640196" y="496888"/>
                    <a:pt x="496888" y="640196"/>
                    <a:pt x="320098" y="640196"/>
                  </a:cubicBezTo>
                  <a:cubicBezTo>
                    <a:pt x="143308" y="640196"/>
                    <a:pt x="0" y="496888"/>
                    <a:pt x="0" y="320098"/>
                  </a:cubicBezTo>
                  <a:cubicBezTo>
                    <a:pt x="0" y="143308"/>
                    <a:pt x="143308" y="0"/>
                    <a:pt x="320098" y="0"/>
                  </a:cubicBezTo>
                  <a:close/>
                  <a:moveTo>
                    <a:pt x="423169" y="223108"/>
                  </a:moveTo>
                  <a:lnTo>
                    <a:pt x="280086" y="366192"/>
                  </a:lnTo>
                  <a:lnTo>
                    <a:pt x="217026" y="303133"/>
                  </a:lnTo>
                  <a:cubicBezTo>
                    <a:pt x="207326" y="294093"/>
                    <a:pt x="192135" y="294631"/>
                    <a:pt x="183096" y="304330"/>
                  </a:cubicBezTo>
                  <a:cubicBezTo>
                    <a:pt x="174505" y="313549"/>
                    <a:pt x="174505" y="327844"/>
                    <a:pt x="183096" y="337063"/>
                  </a:cubicBezTo>
                  <a:lnTo>
                    <a:pt x="263121" y="417088"/>
                  </a:lnTo>
                  <a:cubicBezTo>
                    <a:pt x="272493" y="426450"/>
                    <a:pt x="287678" y="426450"/>
                    <a:pt x="297051" y="417088"/>
                  </a:cubicBezTo>
                  <a:lnTo>
                    <a:pt x="457100" y="257039"/>
                  </a:lnTo>
                  <a:cubicBezTo>
                    <a:pt x="466799" y="248000"/>
                    <a:pt x="467337" y="232808"/>
                    <a:pt x="458297" y="223108"/>
                  </a:cubicBezTo>
                  <a:cubicBezTo>
                    <a:pt x="449257" y="213408"/>
                    <a:pt x="434069" y="212872"/>
                    <a:pt x="424367" y="221910"/>
                  </a:cubicBezTo>
                  <a:cubicBezTo>
                    <a:pt x="423954" y="222296"/>
                    <a:pt x="423554" y="222695"/>
                    <a:pt x="423169" y="223108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rgbClr val="0078D4"/>
                </a:gs>
                <a:gs pos="40000">
                  <a:srgbClr val="8661C5"/>
                </a:gs>
                <a:gs pos="0">
                  <a:srgbClr val="C03BC4"/>
                </a:gs>
              </a:gsLst>
              <a:path path="circle">
                <a:fillToRect l="100000" t="100000"/>
              </a:path>
              <a:tileRect r="-100000" b="-100000"/>
            </a:gradFill>
            <a:ln w="6350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44000" tIns="0" rIns="14400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Sans Display" pitchFamily="2" charset="0"/>
                <a:ea typeface="+mn-ea"/>
                <a:cs typeface="Segoe Sans Display" pitchFamily="2" charset="0"/>
              </a:endParaRPr>
            </a:p>
          </p:txBody>
        </p:sp>
        <p:sp>
          <p:nvSpPr>
            <p:cNvPr id="8" name="Rounded Rectangle 6">
              <a:extLst>
                <a:ext uri="{FF2B5EF4-FFF2-40B4-BE49-F238E27FC236}">
                  <a16:creationId xmlns:a16="http://schemas.microsoft.com/office/drawing/2014/main" id="{C74C6958-4B25-829F-E770-E55E591F46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38819" y="3059283"/>
              <a:ext cx="11205603" cy="822960"/>
            </a:xfrm>
            <a:prstGeom prst="roundRect">
              <a:avLst>
                <a:gd name="adj" fmla="val 3932"/>
              </a:avLst>
            </a:prstGeom>
            <a:solidFill>
              <a:srgbClr val="F4F3F5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Sans Display" pitchFamily="2" charset="0"/>
                <a:ea typeface="+mn-ea"/>
                <a:cs typeface="Segoe Sans Display" pitchFamily="2" charset="0"/>
              </a:endParaRPr>
            </a:p>
          </p:txBody>
        </p:sp>
        <p:sp>
          <p:nvSpPr>
            <p:cNvPr id="17" name="Content Placeholder 1">
              <a:extLst>
                <a:ext uri="{FF2B5EF4-FFF2-40B4-BE49-F238E27FC236}">
                  <a16:creationId xmlns:a16="http://schemas.microsoft.com/office/drawing/2014/main" id="{7FACF3BB-EC43-F47C-BE57-C363DC651BFF}"/>
                </a:ext>
              </a:extLst>
            </p:cNvPr>
            <p:cNvSpPr txBox="1">
              <a:spLocks/>
            </p:cNvSpPr>
            <p:nvPr/>
          </p:nvSpPr>
          <p:spPr>
            <a:xfrm>
              <a:off x="1049153" y="3184071"/>
              <a:ext cx="10575380" cy="553998"/>
            </a:xfrm>
            <a:prstGeom prst="rect">
              <a:avLst/>
            </a:prstGeom>
          </p:spPr>
          <p:txBody>
            <a:bodyPr vert="horz" wrap="square" lIns="0" tIns="0" rIns="0" bIns="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28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 Semibold" panose="020B0702040204020203" pitchFamily="34" charset="0"/>
                  <a:cs typeface="Segoe UI Semibold" panose="020B0702040204020203" pitchFamily="34" charset="0"/>
                </a:rPr>
                <a:t>Tradução de idiomas: </a:t>
              </a:r>
              <a:r>
                <a:rPr kumimoji="0" lang="pt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Sans Display" pitchFamily="2" charset="0"/>
                  <a:ea typeface="+mn-ea"/>
                  <a:cs typeface="Segoe Sans Display" pitchFamily="2" charset="0"/>
                </a:rPr>
                <a:t>Garanta a tradução precisa do conteúdo para o idioma local. Considere o uso de serviços de tradução profissional para manter a qualidade e a clareza da mensagem.</a:t>
              </a:r>
            </a:p>
          </p:txBody>
        </p:sp>
        <p:sp>
          <p:nvSpPr>
            <p:cNvPr id="9" name="Graphic 19">
              <a:extLst>
                <a:ext uri="{FF2B5EF4-FFF2-40B4-BE49-F238E27FC236}">
                  <a16:creationId xmlns:a16="http://schemas.microsoft.com/office/drawing/2014/main" id="{D6E561DC-8EA0-C71B-BB3D-50D199F2B3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279516" y="3151495"/>
              <a:ext cx="612648" cy="612648"/>
            </a:xfrm>
            <a:custGeom>
              <a:avLst/>
              <a:gdLst>
                <a:gd name="connsiteX0" fmla="*/ 320098 w 640195"/>
                <a:gd name="connsiteY0" fmla="*/ 0 h 640195"/>
                <a:gd name="connsiteX1" fmla="*/ 640196 w 640195"/>
                <a:gd name="connsiteY1" fmla="*/ 320098 h 640195"/>
                <a:gd name="connsiteX2" fmla="*/ 320098 w 640195"/>
                <a:gd name="connsiteY2" fmla="*/ 640196 h 640195"/>
                <a:gd name="connsiteX3" fmla="*/ 0 w 640195"/>
                <a:gd name="connsiteY3" fmla="*/ 320098 h 640195"/>
                <a:gd name="connsiteX4" fmla="*/ 320098 w 640195"/>
                <a:gd name="connsiteY4" fmla="*/ 0 h 640195"/>
                <a:gd name="connsiteX5" fmla="*/ 423169 w 640195"/>
                <a:gd name="connsiteY5" fmla="*/ 223108 h 640195"/>
                <a:gd name="connsiteX6" fmla="*/ 280086 w 640195"/>
                <a:gd name="connsiteY6" fmla="*/ 366192 h 640195"/>
                <a:gd name="connsiteX7" fmla="*/ 217026 w 640195"/>
                <a:gd name="connsiteY7" fmla="*/ 303133 h 640195"/>
                <a:gd name="connsiteX8" fmla="*/ 183096 w 640195"/>
                <a:gd name="connsiteY8" fmla="*/ 304330 h 640195"/>
                <a:gd name="connsiteX9" fmla="*/ 183096 w 640195"/>
                <a:gd name="connsiteY9" fmla="*/ 337063 h 640195"/>
                <a:gd name="connsiteX10" fmla="*/ 263121 w 640195"/>
                <a:gd name="connsiteY10" fmla="*/ 417088 h 640195"/>
                <a:gd name="connsiteX11" fmla="*/ 297051 w 640195"/>
                <a:gd name="connsiteY11" fmla="*/ 417088 h 640195"/>
                <a:gd name="connsiteX12" fmla="*/ 457100 w 640195"/>
                <a:gd name="connsiteY12" fmla="*/ 257039 h 640195"/>
                <a:gd name="connsiteX13" fmla="*/ 458297 w 640195"/>
                <a:gd name="connsiteY13" fmla="*/ 223108 h 640195"/>
                <a:gd name="connsiteX14" fmla="*/ 424367 w 640195"/>
                <a:gd name="connsiteY14" fmla="*/ 221910 h 640195"/>
                <a:gd name="connsiteX15" fmla="*/ 423169 w 640195"/>
                <a:gd name="connsiteY15" fmla="*/ 223108 h 640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40195" h="640195">
                  <a:moveTo>
                    <a:pt x="320098" y="0"/>
                  </a:moveTo>
                  <a:cubicBezTo>
                    <a:pt x="496888" y="0"/>
                    <a:pt x="640196" y="143308"/>
                    <a:pt x="640196" y="320098"/>
                  </a:cubicBezTo>
                  <a:cubicBezTo>
                    <a:pt x="640196" y="496888"/>
                    <a:pt x="496888" y="640196"/>
                    <a:pt x="320098" y="640196"/>
                  </a:cubicBezTo>
                  <a:cubicBezTo>
                    <a:pt x="143308" y="640196"/>
                    <a:pt x="0" y="496888"/>
                    <a:pt x="0" y="320098"/>
                  </a:cubicBezTo>
                  <a:cubicBezTo>
                    <a:pt x="0" y="143308"/>
                    <a:pt x="143308" y="0"/>
                    <a:pt x="320098" y="0"/>
                  </a:cubicBezTo>
                  <a:close/>
                  <a:moveTo>
                    <a:pt x="423169" y="223108"/>
                  </a:moveTo>
                  <a:lnTo>
                    <a:pt x="280086" y="366192"/>
                  </a:lnTo>
                  <a:lnTo>
                    <a:pt x="217026" y="303133"/>
                  </a:lnTo>
                  <a:cubicBezTo>
                    <a:pt x="207326" y="294093"/>
                    <a:pt x="192135" y="294631"/>
                    <a:pt x="183096" y="304330"/>
                  </a:cubicBezTo>
                  <a:cubicBezTo>
                    <a:pt x="174505" y="313549"/>
                    <a:pt x="174505" y="327844"/>
                    <a:pt x="183096" y="337063"/>
                  </a:cubicBezTo>
                  <a:lnTo>
                    <a:pt x="263121" y="417088"/>
                  </a:lnTo>
                  <a:cubicBezTo>
                    <a:pt x="272493" y="426450"/>
                    <a:pt x="287678" y="426450"/>
                    <a:pt x="297051" y="417088"/>
                  </a:cubicBezTo>
                  <a:lnTo>
                    <a:pt x="457100" y="257039"/>
                  </a:lnTo>
                  <a:cubicBezTo>
                    <a:pt x="466799" y="248000"/>
                    <a:pt x="467337" y="232808"/>
                    <a:pt x="458297" y="223108"/>
                  </a:cubicBezTo>
                  <a:cubicBezTo>
                    <a:pt x="449257" y="213408"/>
                    <a:pt x="434069" y="212872"/>
                    <a:pt x="424367" y="221910"/>
                  </a:cubicBezTo>
                  <a:cubicBezTo>
                    <a:pt x="423954" y="222296"/>
                    <a:pt x="423554" y="222695"/>
                    <a:pt x="423169" y="223108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rgbClr val="0078D4"/>
                </a:gs>
                <a:gs pos="40000">
                  <a:srgbClr val="8661C5"/>
                </a:gs>
                <a:gs pos="0">
                  <a:srgbClr val="C03BC4"/>
                </a:gs>
              </a:gsLst>
              <a:path path="circle">
                <a:fillToRect l="100000" t="100000"/>
              </a:path>
              <a:tileRect r="-100000" b="-100000"/>
            </a:gradFill>
            <a:ln w="6350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44000" tIns="0" rIns="14400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Sans Display" pitchFamily="2" charset="0"/>
                <a:ea typeface="+mn-ea"/>
                <a:cs typeface="Segoe Sans Display" pitchFamily="2" charset="0"/>
              </a:endParaRPr>
            </a:p>
          </p:txBody>
        </p:sp>
        <p:sp>
          <p:nvSpPr>
            <p:cNvPr id="10" name="Rounded Rectangle 6">
              <a:extLst>
                <a:ext uri="{FF2B5EF4-FFF2-40B4-BE49-F238E27FC236}">
                  <a16:creationId xmlns:a16="http://schemas.microsoft.com/office/drawing/2014/main" id="{0C711429-36F3-0487-0835-FB30F4979A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38819" y="3958625"/>
              <a:ext cx="11205603" cy="822960"/>
            </a:xfrm>
            <a:prstGeom prst="roundRect">
              <a:avLst>
                <a:gd name="adj" fmla="val 3932"/>
              </a:avLst>
            </a:prstGeom>
            <a:solidFill>
              <a:srgbClr val="F4F3F5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Sans Display" pitchFamily="2" charset="0"/>
                <a:ea typeface="+mn-ea"/>
                <a:cs typeface="Segoe Sans Display" pitchFamily="2" charset="0"/>
              </a:endParaRPr>
            </a:p>
          </p:txBody>
        </p:sp>
        <p:sp>
          <p:nvSpPr>
            <p:cNvPr id="21" name="Content Placeholder 1">
              <a:extLst>
                <a:ext uri="{FF2B5EF4-FFF2-40B4-BE49-F238E27FC236}">
                  <a16:creationId xmlns:a16="http://schemas.microsoft.com/office/drawing/2014/main" id="{63E63E57-0999-D7B5-7192-5272A9ADBACF}"/>
                </a:ext>
              </a:extLst>
            </p:cNvPr>
            <p:cNvSpPr txBox="1">
              <a:spLocks/>
            </p:cNvSpPr>
            <p:nvPr/>
          </p:nvSpPr>
          <p:spPr>
            <a:xfrm>
              <a:off x="1058086" y="4077171"/>
              <a:ext cx="10575380" cy="553998"/>
            </a:xfrm>
            <a:prstGeom prst="rect">
              <a:avLst/>
            </a:prstGeom>
          </p:spPr>
          <p:txBody>
            <a:bodyPr vert="horz" wrap="square" lIns="0" tIns="0" rIns="0" bIns="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28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" b="0" i="0" u="none" strike="noStrike" kern="1200" cap="none" spc="0" normalizeH="0" baseline="0" noProof="0" dirty="0">
                  <a:ln w="3175"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 Semibold" panose="020B0702040204020203" pitchFamily="34" charset="0"/>
                  <a:cs typeface="Segoe UI Semibold" panose="020B0702040204020203" pitchFamily="34" charset="0"/>
                </a:rPr>
                <a:t>Regulamentos e padrões locais: </a:t>
              </a:r>
              <a:r>
                <a:rPr kumimoji="0" lang="pt" b="0" i="0" u="none" strike="noStrike" kern="1200" cap="none" spc="0" normalizeH="0" baseline="0" noProof="0" dirty="0">
                  <a:ln w="3175"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Sans Display" pitchFamily="2" charset="0"/>
                  <a:ea typeface="+mn-ea"/>
                  <a:cs typeface="Segoe Sans Display" pitchFamily="2" charset="0"/>
                </a:rPr>
                <a:t>esteja ciente e cumpra os regulamentos, padrões e práticas recomendadas locais relacionados à IA e privacidade de dados.</a:t>
              </a:r>
            </a:p>
          </p:txBody>
        </p:sp>
        <p:sp>
          <p:nvSpPr>
            <p:cNvPr id="13" name="Graphic 19">
              <a:extLst>
                <a:ext uri="{FF2B5EF4-FFF2-40B4-BE49-F238E27FC236}">
                  <a16:creationId xmlns:a16="http://schemas.microsoft.com/office/drawing/2014/main" id="{E7E6E9A9-879D-D7CB-8849-954ABC363E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279516" y="4049120"/>
              <a:ext cx="612648" cy="612648"/>
            </a:xfrm>
            <a:custGeom>
              <a:avLst/>
              <a:gdLst>
                <a:gd name="connsiteX0" fmla="*/ 320098 w 640195"/>
                <a:gd name="connsiteY0" fmla="*/ 0 h 640195"/>
                <a:gd name="connsiteX1" fmla="*/ 640196 w 640195"/>
                <a:gd name="connsiteY1" fmla="*/ 320098 h 640195"/>
                <a:gd name="connsiteX2" fmla="*/ 320098 w 640195"/>
                <a:gd name="connsiteY2" fmla="*/ 640196 h 640195"/>
                <a:gd name="connsiteX3" fmla="*/ 0 w 640195"/>
                <a:gd name="connsiteY3" fmla="*/ 320098 h 640195"/>
                <a:gd name="connsiteX4" fmla="*/ 320098 w 640195"/>
                <a:gd name="connsiteY4" fmla="*/ 0 h 640195"/>
                <a:gd name="connsiteX5" fmla="*/ 423169 w 640195"/>
                <a:gd name="connsiteY5" fmla="*/ 223108 h 640195"/>
                <a:gd name="connsiteX6" fmla="*/ 280086 w 640195"/>
                <a:gd name="connsiteY6" fmla="*/ 366192 h 640195"/>
                <a:gd name="connsiteX7" fmla="*/ 217026 w 640195"/>
                <a:gd name="connsiteY7" fmla="*/ 303133 h 640195"/>
                <a:gd name="connsiteX8" fmla="*/ 183096 w 640195"/>
                <a:gd name="connsiteY8" fmla="*/ 304330 h 640195"/>
                <a:gd name="connsiteX9" fmla="*/ 183096 w 640195"/>
                <a:gd name="connsiteY9" fmla="*/ 337063 h 640195"/>
                <a:gd name="connsiteX10" fmla="*/ 263121 w 640195"/>
                <a:gd name="connsiteY10" fmla="*/ 417088 h 640195"/>
                <a:gd name="connsiteX11" fmla="*/ 297051 w 640195"/>
                <a:gd name="connsiteY11" fmla="*/ 417088 h 640195"/>
                <a:gd name="connsiteX12" fmla="*/ 457100 w 640195"/>
                <a:gd name="connsiteY12" fmla="*/ 257039 h 640195"/>
                <a:gd name="connsiteX13" fmla="*/ 458297 w 640195"/>
                <a:gd name="connsiteY13" fmla="*/ 223108 h 640195"/>
                <a:gd name="connsiteX14" fmla="*/ 424367 w 640195"/>
                <a:gd name="connsiteY14" fmla="*/ 221910 h 640195"/>
                <a:gd name="connsiteX15" fmla="*/ 423169 w 640195"/>
                <a:gd name="connsiteY15" fmla="*/ 223108 h 640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40195" h="640195">
                  <a:moveTo>
                    <a:pt x="320098" y="0"/>
                  </a:moveTo>
                  <a:cubicBezTo>
                    <a:pt x="496888" y="0"/>
                    <a:pt x="640196" y="143308"/>
                    <a:pt x="640196" y="320098"/>
                  </a:cubicBezTo>
                  <a:cubicBezTo>
                    <a:pt x="640196" y="496888"/>
                    <a:pt x="496888" y="640196"/>
                    <a:pt x="320098" y="640196"/>
                  </a:cubicBezTo>
                  <a:cubicBezTo>
                    <a:pt x="143308" y="640196"/>
                    <a:pt x="0" y="496888"/>
                    <a:pt x="0" y="320098"/>
                  </a:cubicBezTo>
                  <a:cubicBezTo>
                    <a:pt x="0" y="143308"/>
                    <a:pt x="143308" y="0"/>
                    <a:pt x="320098" y="0"/>
                  </a:cubicBezTo>
                  <a:close/>
                  <a:moveTo>
                    <a:pt x="423169" y="223108"/>
                  </a:moveTo>
                  <a:lnTo>
                    <a:pt x="280086" y="366192"/>
                  </a:lnTo>
                  <a:lnTo>
                    <a:pt x="217026" y="303133"/>
                  </a:lnTo>
                  <a:cubicBezTo>
                    <a:pt x="207326" y="294093"/>
                    <a:pt x="192135" y="294631"/>
                    <a:pt x="183096" y="304330"/>
                  </a:cubicBezTo>
                  <a:cubicBezTo>
                    <a:pt x="174505" y="313549"/>
                    <a:pt x="174505" y="327844"/>
                    <a:pt x="183096" y="337063"/>
                  </a:cubicBezTo>
                  <a:lnTo>
                    <a:pt x="263121" y="417088"/>
                  </a:lnTo>
                  <a:cubicBezTo>
                    <a:pt x="272493" y="426450"/>
                    <a:pt x="287678" y="426450"/>
                    <a:pt x="297051" y="417088"/>
                  </a:cubicBezTo>
                  <a:lnTo>
                    <a:pt x="457100" y="257039"/>
                  </a:lnTo>
                  <a:cubicBezTo>
                    <a:pt x="466799" y="248000"/>
                    <a:pt x="467337" y="232808"/>
                    <a:pt x="458297" y="223108"/>
                  </a:cubicBezTo>
                  <a:cubicBezTo>
                    <a:pt x="449257" y="213408"/>
                    <a:pt x="434069" y="212872"/>
                    <a:pt x="424367" y="221910"/>
                  </a:cubicBezTo>
                  <a:cubicBezTo>
                    <a:pt x="423954" y="222296"/>
                    <a:pt x="423554" y="222695"/>
                    <a:pt x="423169" y="223108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rgbClr val="0078D4"/>
                </a:gs>
                <a:gs pos="40000">
                  <a:srgbClr val="8661C5"/>
                </a:gs>
                <a:gs pos="0">
                  <a:srgbClr val="C03BC4"/>
                </a:gs>
              </a:gsLst>
              <a:path path="circle">
                <a:fillToRect l="100000" t="100000"/>
              </a:path>
              <a:tileRect r="-100000" b="-100000"/>
            </a:gradFill>
            <a:ln w="6350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44000" tIns="0" rIns="14400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Sans Display" pitchFamily="2" charset="0"/>
                <a:ea typeface="+mn-ea"/>
                <a:cs typeface="Segoe Sans Display" pitchFamily="2" charset="0"/>
              </a:endParaRPr>
            </a:p>
          </p:txBody>
        </p:sp>
        <p:sp>
          <p:nvSpPr>
            <p:cNvPr id="14" name="Rounded Rectangle 6">
              <a:extLst>
                <a:ext uri="{FF2B5EF4-FFF2-40B4-BE49-F238E27FC236}">
                  <a16:creationId xmlns:a16="http://schemas.microsoft.com/office/drawing/2014/main" id="{9ED701D3-9C93-4292-99B8-A3319415EC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38819" y="1230215"/>
              <a:ext cx="11205603" cy="822960"/>
            </a:xfrm>
            <a:prstGeom prst="roundRect">
              <a:avLst>
                <a:gd name="adj" fmla="val 3932"/>
              </a:avLst>
            </a:prstGeom>
            <a:solidFill>
              <a:srgbClr val="F4F3F5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Sans Display" pitchFamily="2" charset="0"/>
                <a:ea typeface="+mn-ea"/>
                <a:cs typeface="Segoe Sans Display" pitchFamily="2" charset="0"/>
              </a:endParaRPr>
            </a:p>
          </p:txBody>
        </p:sp>
        <p:sp>
          <p:nvSpPr>
            <p:cNvPr id="25" name="Content Placeholder 1">
              <a:extLst>
                <a:ext uri="{FF2B5EF4-FFF2-40B4-BE49-F238E27FC236}">
                  <a16:creationId xmlns:a16="http://schemas.microsoft.com/office/drawing/2014/main" id="{B4820B98-50EC-D87C-7406-23F6DBD2C807}"/>
                </a:ext>
              </a:extLst>
            </p:cNvPr>
            <p:cNvSpPr txBox="1">
              <a:spLocks/>
            </p:cNvSpPr>
            <p:nvPr/>
          </p:nvSpPr>
          <p:spPr>
            <a:xfrm>
              <a:off x="1049773" y="1372319"/>
              <a:ext cx="10813109" cy="591258"/>
            </a:xfrm>
            <a:prstGeom prst="rect">
              <a:avLst/>
            </a:prstGeom>
          </p:spPr>
          <p:txBody>
            <a:bodyPr vert="horz" wrap="square" lIns="0" tIns="0" rIns="0" bIns="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28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+mj-lt"/>
                  <a:ea typeface="+mn-ea"/>
                  <a:cs typeface="Segoe Sans Display" pitchFamily="2" charset="0"/>
                </a:rPr>
                <a:t>Relevância do público: </a:t>
              </a:r>
              <a:r>
                <a:rPr kumimoji="0" lang="pt" b="0" i="0" u="none" strike="noStrike" kern="1200" cap="none" spc="0" normalizeH="0" baseline="0" noProof="0" dirty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Sans Display" pitchFamily="2" charset="0"/>
                  <a:ea typeface="+mn-ea"/>
                  <a:cs typeface="Segoe Sans Display" pitchFamily="2" charset="0"/>
                </a:rPr>
                <a:t>Adapte o conteúdo às necessidades, interesses e níveis de habilidade específicos do público-alvo. Certifique-se de que exemplos e estudos de caso sejam relevantes para seu setor ou função.</a:t>
              </a:r>
            </a:p>
          </p:txBody>
        </p:sp>
        <p:sp>
          <p:nvSpPr>
            <p:cNvPr id="16" name="Graphic 19">
              <a:extLst>
                <a:ext uri="{FF2B5EF4-FFF2-40B4-BE49-F238E27FC236}">
                  <a16:creationId xmlns:a16="http://schemas.microsoft.com/office/drawing/2014/main" id="{30EF2364-D76D-7470-45C6-A1738CA0BF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279516" y="1321599"/>
              <a:ext cx="612648" cy="612648"/>
            </a:xfrm>
            <a:custGeom>
              <a:avLst/>
              <a:gdLst>
                <a:gd name="connsiteX0" fmla="*/ 320098 w 640195"/>
                <a:gd name="connsiteY0" fmla="*/ 0 h 640195"/>
                <a:gd name="connsiteX1" fmla="*/ 640196 w 640195"/>
                <a:gd name="connsiteY1" fmla="*/ 320098 h 640195"/>
                <a:gd name="connsiteX2" fmla="*/ 320098 w 640195"/>
                <a:gd name="connsiteY2" fmla="*/ 640196 h 640195"/>
                <a:gd name="connsiteX3" fmla="*/ 0 w 640195"/>
                <a:gd name="connsiteY3" fmla="*/ 320098 h 640195"/>
                <a:gd name="connsiteX4" fmla="*/ 320098 w 640195"/>
                <a:gd name="connsiteY4" fmla="*/ 0 h 640195"/>
                <a:gd name="connsiteX5" fmla="*/ 423169 w 640195"/>
                <a:gd name="connsiteY5" fmla="*/ 223108 h 640195"/>
                <a:gd name="connsiteX6" fmla="*/ 280086 w 640195"/>
                <a:gd name="connsiteY6" fmla="*/ 366192 h 640195"/>
                <a:gd name="connsiteX7" fmla="*/ 217026 w 640195"/>
                <a:gd name="connsiteY7" fmla="*/ 303133 h 640195"/>
                <a:gd name="connsiteX8" fmla="*/ 183096 w 640195"/>
                <a:gd name="connsiteY8" fmla="*/ 304330 h 640195"/>
                <a:gd name="connsiteX9" fmla="*/ 183096 w 640195"/>
                <a:gd name="connsiteY9" fmla="*/ 337063 h 640195"/>
                <a:gd name="connsiteX10" fmla="*/ 263121 w 640195"/>
                <a:gd name="connsiteY10" fmla="*/ 417088 h 640195"/>
                <a:gd name="connsiteX11" fmla="*/ 297051 w 640195"/>
                <a:gd name="connsiteY11" fmla="*/ 417088 h 640195"/>
                <a:gd name="connsiteX12" fmla="*/ 457100 w 640195"/>
                <a:gd name="connsiteY12" fmla="*/ 257039 h 640195"/>
                <a:gd name="connsiteX13" fmla="*/ 458297 w 640195"/>
                <a:gd name="connsiteY13" fmla="*/ 223108 h 640195"/>
                <a:gd name="connsiteX14" fmla="*/ 424367 w 640195"/>
                <a:gd name="connsiteY14" fmla="*/ 221910 h 640195"/>
                <a:gd name="connsiteX15" fmla="*/ 423169 w 640195"/>
                <a:gd name="connsiteY15" fmla="*/ 223108 h 640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40195" h="640195">
                  <a:moveTo>
                    <a:pt x="320098" y="0"/>
                  </a:moveTo>
                  <a:cubicBezTo>
                    <a:pt x="496888" y="0"/>
                    <a:pt x="640196" y="143308"/>
                    <a:pt x="640196" y="320098"/>
                  </a:cubicBezTo>
                  <a:cubicBezTo>
                    <a:pt x="640196" y="496888"/>
                    <a:pt x="496888" y="640196"/>
                    <a:pt x="320098" y="640196"/>
                  </a:cubicBezTo>
                  <a:cubicBezTo>
                    <a:pt x="143308" y="640196"/>
                    <a:pt x="0" y="496888"/>
                    <a:pt x="0" y="320098"/>
                  </a:cubicBezTo>
                  <a:cubicBezTo>
                    <a:pt x="0" y="143308"/>
                    <a:pt x="143308" y="0"/>
                    <a:pt x="320098" y="0"/>
                  </a:cubicBezTo>
                  <a:close/>
                  <a:moveTo>
                    <a:pt x="423169" y="223108"/>
                  </a:moveTo>
                  <a:lnTo>
                    <a:pt x="280086" y="366192"/>
                  </a:lnTo>
                  <a:lnTo>
                    <a:pt x="217026" y="303133"/>
                  </a:lnTo>
                  <a:cubicBezTo>
                    <a:pt x="207326" y="294093"/>
                    <a:pt x="192135" y="294631"/>
                    <a:pt x="183096" y="304330"/>
                  </a:cubicBezTo>
                  <a:cubicBezTo>
                    <a:pt x="174505" y="313549"/>
                    <a:pt x="174505" y="327844"/>
                    <a:pt x="183096" y="337063"/>
                  </a:cubicBezTo>
                  <a:lnTo>
                    <a:pt x="263121" y="417088"/>
                  </a:lnTo>
                  <a:cubicBezTo>
                    <a:pt x="272493" y="426450"/>
                    <a:pt x="287678" y="426450"/>
                    <a:pt x="297051" y="417088"/>
                  </a:cubicBezTo>
                  <a:lnTo>
                    <a:pt x="457100" y="257039"/>
                  </a:lnTo>
                  <a:cubicBezTo>
                    <a:pt x="466799" y="248000"/>
                    <a:pt x="467337" y="232808"/>
                    <a:pt x="458297" y="223108"/>
                  </a:cubicBezTo>
                  <a:cubicBezTo>
                    <a:pt x="449257" y="213408"/>
                    <a:pt x="434069" y="212872"/>
                    <a:pt x="424367" y="221910"/>
                  </a:cubicBezTo>
                  <a:cubicBezTo>
                    <a:pt x="423954" y="222296"/>
                    <a:pt x="423554" y="222695"/>
                    <a:pt x="423169" y="223108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rgbClr val="0078D4"/>
                </a:gs>
                <a:gs pos="40000">
                  <a:srgbClr val="8661C5"/>
                </a:gs>
                <a:gs pos="0">
                  <a:srgbClr val="C03BC4"/>
                </a:gs>
              </a:gsLst>
              <a:path path="circle">
                <a:fillToRect l="100000" t="100000"/>
              </a:path>
              <a:tileRect r="-100000" b="-100000"/>
            </a:gradFill>
            <a:ln w="6350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44000" tIns="0" rIns="14400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Sans Display" pitchFamily="2" charset="0"/>
                <a:ea typeface="+mn-ea"/>
                <a:cs typeface="Segoe Sans Display" pitchFamily="2" charset="0"/>
              </a:endParaRPr>
            </a:p>
          </p:txBody>
        </p:sp>
        <p:sp>
          <p:nvSpPr>
            <p:cNvPr id="6" name="Rounded Rectangle 6">
              <a:extLst>
                <a:ext uri="{FF2B5EF4-FFF2-40B4-BE49-F238E27FC236}">
                  <a16:creationId xmlns:a16="http://schemas.microsoft.com/office/drawing/2014/main" id="{F3839CC6-D57F-645E-8ED5-593966C786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06880" y="4884243"/>
              <a:ext cx="11205603" cy="822960"/>
            </a:xfrm>
            <a:prstGeom prst="roundRect">
              <a:avLst>
                <a:gd name="adj" fmla="val 3932"/>
              </a:avLst>
            </a:prstGeom>
            <a:solidFill>
              <a:srgbClr val="F4F3F5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Sans Display" pitchFamily="2" charset="0"/>
                <a:ea typeface="+mn-ea"/>
                <a:cs typeface="Segoe Sans Display" pitchFamily="2" charset="0"/>
              </a:endParaRPr>
            </a:p>
          </p:txBody>
        </p:sp>
        <p:sp>
          <p:nvSpPr>
            <p:cNvPr id="7" name="Content Placeholder 1">
              <a:extLst>
                <a:ext uri="{FF2B5EF4-FFF2-40B4-BE49-F238E27FC236}">
                  <a16:creationId xmlns:a16="http://schemas.microsoft.com/office/drawing/2014/main" id="{E23E0453-EE70-0663-1E00-114691BB04E6}"/>
                </a:ext>
              </a:extLst>
            </p:cNvPr>
            <p:cNvSpPr txBox="1">
              <a:spLocks/>
            </p:cNvSpPr>
            <p:nvPr/>
          </p:nvSpPr>
          <p:spPr>
            <a:xfrm>
              <a:off x="979372" y="4993047"/>
              <a:ext cx="10233256" cy="553998"/>
            </a:xfrm>
            <a:prstGeom prst="rect">
              <a:avLst/>
            </a:prstGeom>
          </p:spPr>
          <p:txBody>
            <a:bodyPr vert="horz" wrap="square" lIns="0" tIns="0" rIns="0" bIns="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28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" b="0" i="0" u="none" strike="noStrike" kern="1200" cap="none" spc="0" normalizeH="0" baseline="0" noProof="0" dirty="0">
                  <a:ln w="3175"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+mj-lt"/>
                  <a:ea typeface="+mn-ea"/>
                  <a:cs typeface="Segoe Sans Display" pitchFamily="2" charset="0"/>
                </a:rPr>
                <a:t>Elementos interativos: </a:t>
              </a:r>
              <a:r>
                <a:rPr kumimoji="0" lang="pt" b="0" i="0" u="none" strike="noStrike" kern="1200" cap="none" spc="0" normalizeH="0" baseline="0" noProof="0" dirty="0">
                  <a:ln w="3175"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Sans Display" pitchFamily="2" charset="0"/>
                  <a:ea typeface="+mn-ea"/>
                  <a:cs typeface="Segoe Sans Display" pitchFamily="2" charset="0"/>
                </a:rPr>
                <a:t>personalize elementos interativos, como exercícios, atividades e discussões, para serem relevantes e envolventes para o público local.</a:t>
              </a:r>
            </a:p>
          </p:txBody>
        </p:sp>
        <p:sp>
          <p:nvSpPr>
            <p:cNvPr id="11" name="Graphic 19">
              <a:extLst>
                <a:ext uri="{FF2B5EF4-FFF2-40B4-BE49-F238E27FC236}">
                  <a16:creationId xmlns:a16="http://schemas.microsoft.com/office/drawing/2014/main" id="{5D14D73A-F3BC-E9F0-B590-DBC3502E14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247577" y="4974738"/>
              <a:ext cx="614587" cy="614587"/>
            </a:xfrm>
            <a:custGeom>
              <a:avLst/>
              <a:gdLst>
                <a:gd name="connsiteX0" fmla="*/ 320098 w 640195"/>
                <a:gd name="connsiteY0" fmla="*/ 0 h 640195"/>
                <a:gd name="connsiteX1" fmla="*/ 640196 w 640195"/>
                <a:gd name="connsiteY1" fmla="*/ 320098 h 640195"/>
                <a:gd name="connsiteX2" fmla="*/ 320098 w 640195"/>
                <a:gd name="connsiteY2" fmla="*/ 640196 h 640195"/>
                <a:gd name="connsiteX3" fmla="*/ 0 w 640195"/>
                <a:gd name="connsiteY3" fmla="*/ 320098 h 640195"/>
                <a:gd name="connsiteX4" fmla="*/ 320098 w 640195"/>
                <a:gd name="connsiteY4" fmla="*/ 0 h 640195"/>
                <a:gd name="connsiteX5" fmla="*/ 423169 w 640195"/>
                <a:gd name="connsiteY5" fmla="*/ 223108 h 640195"/>
                <a:gd name="connsiteX6" fmla="*/ 280086 w 640195"/>
                <a:gd name="connsiteY6" fmla="*/ 366192 h 640195"/>
                <a:gd name="connsiteX7" fmla="*/ 217026 w 640195"/>
                <a:gd name="connsiteY7" fmla="*/ 303133 h 640195"/>
                <a:gd name="connsiteX8" fmla="*/ 183096 w 640195"/>
                <a:gd name="connsiteY8" fmla="*/ 304330 h 640195"/>
                <a:gd name="connsiteX9" fmla="*/ 183096 w 640195"/>
                <a:gd name="connsiteY9" fmla="*/ 337063 h 640195"/>
                <a:gd name="connsiteX10" fmla="*/ 263121 w 640195"/>
                <a:gd name="connsiteY10" fmla="*/ 417088 h 640195"/>
                <a:gd name="connsiteX11" fmla="*/ 297051 w 640195"/>
                <a:gd name="connsiteY11" fmla="*/ 417088 h 640195"/>
                <a:gd name="connsiteX12" fmla="*/ 457100 w 640195"/>
                <a:gd name="connsiteY12" fmla="*/ 257039 h 640195"/>
                <a:gd name="connsiteX13" fmla="*/ 458297 w 640195"/>
                <a:gd name="connsiteY13" fmla="*/ 223108 h 640195"/>
                <a:gd name="connsiteX14" fmla="*/ 424367 w 640195"/>
                <a:gd name="connsiteY14" fmla="*/ 221910 h 640195"/>
                <a:gd name="connsiteX15" fmla="*/ 423169 w 640195"/>
                <a:gd name="connsiteY15" fmla="*/ 223108 h 640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40195" h="640195">
                  <a:moveTo>
                    <a:pt x="320098" y="0"/>
                  </a:moveTo>
                  <a:cubicBezTo>
                    <a:pt x="496888" y="0"/>
                    <a:pt x="640196" y="143308"/>
                    <a:pt x="640196" y="320098"/>
                  </a:cubicBezTo>
                  <a:cubicBezTo>
                    <a:pt x="640196" y="496888"/>
                    <a:pt x="496888" y="640196"/>
                    <a:pt x="320098" y="640196"/>
                  </a:cubicBezTo>
                  <a:cubicBezTo>
                    <a:pt x="143308" y="640196"/>
                    <a:pt x="0" y="496888"/>
                    <a:pt x="0" y="320098"/>
                  </a:cubicBezTo>
                  <a:cubicBezTo>
                    <a:pt x="0" y="143308"/>
                    <a:pt x="143308" y="0"/>
                    <a:pt x="320098" y="0"/>
                  </a:cubicBezTo>
                  <a:close/>
                  <a:moveTo>
                    <a:pt x="423169" y="223108"/>
                  </a:moveTo>
                  <a:lnTo>
                    <a:pt x="280086" y="366192"/>
                  </a:lnTo>
                  <a:lnTo>
                    <a:pt x="217026" y="303133"/>
                  </a:lnTo>
                  <a:cubicBezTo>
                    <a:pt x="207326" y="294093"/>
                    <a:pt x="192135" y="294631"/>
                    <a:pt x="183096" y="304330"/>
                  </a:cubicBezTo>
                  <a:cubicBezTo>
                    <a:pt x="174505" y="313549"/>
                    <a:pt x="174505" y="327844"/>
                    <a:pt x="183096" y="337063"/>
                  </a:cubicBezTo>
                  <a:lnTo>
                    <a:pt x="263121" y="417088"/>
                  </a:lnTo>
                  <a:cubicBezTo>
                    <a:pt x="272493" y="426450"/>
                    <a:pt x="287678" y="426450"/>
                    <a:pt x="297051" y="417088"/>
                  </a:cubicBezTo>
                  <a:lnTo>
                    <a:pt x="457100" y="257039"/>
                  </a:lnTo>
                  <a:cubicBezTo>
                    <a:pt x="466799" y="248000"/>
                    <a:pt x="467337" y="232808"/>
                    <a:pt x="458297" y="223108"/>
                  </a:cubicBezTo>
                  <a:cubicBezTo>
                    <a:pt x="449257" y="213408"/>
                    <a:pt x="434069" y="212872"/>
                    <a:pt x="424367" y="221910"/>
                  </a:cubicBezTo>
                  <a:cubicBezTo>
                    <a:pt x="423954" y="222296"/>
                    <a:pt x="423554" y="222695"/>
                    <a:pt x="423169" y="223108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rgbClr val="0078D4"/>
                </a:gs>
                <a:gs pos="40000">
                  <a:srgbClr val="8661C5"/>
                </a:gs>
                <a:gs pos="0">
                  <a:srgbClr val="C03BC4"/>
                </a:gs>
              </a:gsLst>
              <a:path path="circle">
                <a:fillToRect l="100000" t="100000"/>
              </a:path>
              <a:tileRect r="-100000" b="-100000"/>
            </a:gradFill>
            <a:ln w="6350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44000" tIns="0" rIns="14400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Sans Display" pitchFamily="2" charset="0"/>
                <a:ea typeface="+mn-ea"/>
                <a:cs typeface="Segoe Sans Display" pitchFamily="2" charset="0"/>
              </a:endParaRPr>
            </a:p>
          </p:txBody>
        </p:sp>
        <p:sp>
          <p:nvSpPr>
            <p:cNvPr id="24" name="Content Placeholder 1">
              <a:extLst>
                <a:ext uri="{FF2B5EF4-FFF2-40B4-BE49-F238E27FC236}">
                  <a16:creationId xmlns:a16="http://schemas.microsoft.com/office/drawing/2014/main" id="{17ED59EF-2D49-331F-7550-4470FB09B500}"/>
                </a:ext>
              </a:extLst>
            </p:cNvPr>
            <p:cNvSpPr txBox="1">
              <a:spLocks/>
            </p:cNvSpPr>
            <p:nvPr/>
          </p:nvSpPr>
          <p:spPr>
            <a:xfrm>
              <a:off x="919711" y="5931808"/>
              <a:ext cx="10395095" cy="553998"/>
            </a:xfrm>
            <a:prstGeom prst="rect">
              <a:avLst/>
            </a:prstGeom>
          </p:spPr>
          <p:txBody>
            <a:bodyPr vert="horz" wrap="square" lIns="0" tIns="0" rIns="0" bIns="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28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" b="0" i="0" u="none" strike="noStrike" kern="1200" cap="none" spc="0" normalizeH="0" baseline="0" noProof="0" dirty="0">
                  <a:ln w="3175"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+mj-lt"/>
                  <a:ea typeface="+mn-ea"/>
                  <a:cs typeface="Segoe Sans Display" pitchFamily="2" charset="0"/>
                </a:rPr>
                <a:t>Requisitos técnicos: </a:t>
              </a:r>
              <a:r>
                <a:rPr kumimoji="0" lang="pt" b="0" i="0" u="none" strike="noStrike" kern="1200" cap="none" spc="0" normalizeH="0" baseline="0" noProof="0" dirty="0">
                  <a:ln w="3175"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Sans Display" pitchFamily="2" charset="0"/>
                  <a:ea typeface="+mn-ea"/>
                  <a:cs typeface="Segoe Sans Display" pitchFamily="2" charset="0"/>
                </a:rPr>
                <a:t>Certifique-se de que todas as ferramentas ou plataformas técnicas usadas na sessão sejam acessíveis e compatíveis com a infraestrutura de tecnologia do público local.</a:t>
              </a:r>
            </a:p>
          </p:txBody>
        </p:sp>
        <p:sp>
          <p:nvSpPr>
            <p:cNvPr id="26" name="Graphic 19">
              <a:extLst>
                <a:ext uri="{FF2B5EF4-FFF2-40B4-BE49-F238E27FC236}">
                  <a16:creationId xmlns:a16="http://schemas.microsoft.com/office/drawing/2014/main" id="{D4149DE8-43A9-089D-C8F8-BC7DDD4060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254716" y="5914284"/>
              <a:ext cx="614587" cy="614587"/>
            </a:xfrm>
            <a:custGeom>
              <a:avLst/>
              <a:gdLst>
                <a:gd name="connsiteX0" fmla="*/ 320098 w 640195"/>
                <a:gd name="connsiteY0" fmla="*/ 0 h 640195"/>
                <a:gd name="connsiteX1" fmla="*/ 640196 w 640195"/>
                <a:gd name="connsiteY1" fmla="*/ 320098 h 640195"/>
                <a:gd name="connsiteX2" fmla="*/ 320098 w 640195"/>
                <a:gd name="connsiteY2" fmla="*/ 640196 h 640195"/>
                <a:gd name="connsiteX3" fmla="*/ 0 w 640195"/>
                <a:gd name="connsiteY3" fmla="*/ 320098 h 640195"/>
                <a:gd name="connsiteX4" fmla="*/ 320098 w 640195"/>
                <a:gd name="connsiteY4" fmla="*/ 0 h 640195"/>
                <a:gd name="connsiteX5" fmla="*/ 423169 w 640195"/>
                <a:gd name="connsiteY5" fmla="*/ 223108 h 640195"/>
                <a:gd name="connsiteX6" fmla="*/ 280086 w 640195"/>
                <a:gd name="connsiteY6" fmla="*/ 366192 h 640195"/>
                <a:gd name="connsiteX7" fmla="*/ 217026 w 640195"/>
                <a:gd name="connsiteY7" fmla="*/ 303133 h 640195"/>
                <a:gd name="connsiteX8" fmla="*/ 183096 w 640195"/>
                <a:gd name="connsiteY8" fmla="*/ 304330 h 640195"/>
                <a:gd name="connsiteX9" fmla="*/ 183096 w 640195"/>
                <a:gd name="connsiteY9" fmla="*/ 337063 h 640195"/>
                <a:gd name="connsiteX10" fmla="*/ 263121 w 640195"/>
                <a:gd name="connsiteY10" fmla="*/ 417088 h 640195"/>
                <a:gd name="connsiteX11" fmla="*/ 297051 w 640195"/>
                <a:gd name="connsiteY11" fmla="*/ 417088 h 640195"/>
                <a:gd name="connsiteX12" fmla="*/ 457100 w 640195"/>
                <a:gd name="connsiteY12" fmla="*/ 257039 h 640195"/>
                <a:gd name="connsiteX13" fmla="*/ 458297 w 640195"/>
                <a:gd name="connsiteY13" fmla="*/ 223108 h 640195"/>
                <a:gd name="connsiteX14" fmla="*/ 424367 w 640195"/>
                <a:gd name="connsiteY14" fmla="*/ 221910 h 640195"/>
                <a:gd name="connsiteX15" fmla="*/ 423169 w 640195"/>
                <a:gd name="connsiteY15" fmla="*/ 223108 h 640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40195" h="640195">
                  <a:moveTo>
                    <a:pt x="320098" y="0"/>
                  </a:moveTo>
                  <a:cubicBezTo>
                    <a:pt x="496888" y="0"/>
                    <a:pt x="640196" y="143308"/>
                    <a:pt x="640196" y="320098"/>
                  </a:cubicBezTo>
                  <a:cubicBezTo>
                    <a:pt x="640196" y="496888"/>
                    <a:pt x="496888" y="640196"/>
                    <a:pt x="320098" y="640196"/>
                  </a:cubicBezTo>
                  <a:cubicBezTo>
                    <a:pt x="143308" y="640196"/>
                    <a:pt x="0" y="496888"/>
                    <a:pt x="0" y="320098"/>
                  </a:cubicBezTo>
                  <a:cubicBezTo>
                    <a:pt x="0" y="143308"/>
                    <a:pt x="143308" y="0"/>
                    <a:pt x="320098" y="0"/>
                  </a:cubicBezTo>
                  <a:close/>
                  <a:moveTo>
                    <a:pt x="423169" y="223108"/>
                  </a:moveTo>
                  <a:lnTo>
                    <a:pt x="280086" y="366192"/>
                  </a:lnTo>
                  <a:lnTo>
                    <a:pt x="217026" y="303133"/>
                  </a:lnTo>
                  <a:cubicBezTo>
                    <a:pt x="207326" y="294093"/>
                    <a:pt x="192135" y="294631"/>
                    <a:pt x="183096" y="304330"/>
                  </a:cubicBezTo>
                  <a:cubicBezTo>
                    <a:pt x="174505" y="313549"/>
                    <a:pt x="174505" y="327844"/>
                    <a:pt x="183096" y="337063"/>
                  </a:cubicBezTo>
                  <a:lnTo>
                    <a:pt x="263121" y="417088"/>
                  </a:lnTo>
                  <a:cubicBezTo>
                    <a:pt x="272493" y="426450"/>
                    <a:pt x="287678" y="426450"/>
                    <a:pt x="297051" y="417088"/>
                  </a:cubicBezTo>
                  <a:lnTo>
                    <a:pt x="457100" y="257039"/>
                  </a:lnTo>
                  <a:cubicBezTo>
                    <a:pt x="466799" y="248000"/>
                    <a:pt x="467337" y="232808"/>
                    <a:pt x="458297" y="223108"/>
                  </a:cubicBezTo>
                  <a:cubicBezTo>
                    <a:pt x="449257" y="213408"/>
                    <a:pt x="434069" y="212872"/>
                    <a:pt x="424367" y="221910"/>
                  </a:cubicBezTo>
                  <a:cubicBezTo>
                    <a:pt x="423954" y="222296"/>
                    <a:pt x="423554" y="222695"/>
                    <a:pt x="423169" y="223108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rgbClr val="0078D4"/>
                </a:gs>
                <a:gs pos="40000">
                  <a:srgbClr val="8661C5"/>
                </a:gs>
                <a:gs pos="0">
                  <a:srgbClr val="C03BC4"/>
                </a:gs>
              </a:gsLst>
              <a:path path="circle">
                <a:fillToRect l="100000" t="100000"/>
              </a:path>
              <a:tileRect r="-100000" b="-100000"/>
            </a:gradFill>
            <a:ln w="6350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44000" tIns="0" rIns="14400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Sans Display" pitchFamily="2" charset="0"/>
                <a:ea typeface="+mn-ea"/>
                <a:cs typeface="Segoe Sans Display" pitchFamily="2" charset="0"/>
              </a:endParaRPr>
            </a:p>
          </p:txBody>
        </p:sp>
      </p:grpSp>
      <p:pic>
        <p:nvPicPr>
          <p:cNvPr id="32" name="Picture 31">
            <a:extLst>
              <a:ext uri="{FF2B5EF4-FFF2-40B4-BE49-F238E27FC236}">
                <a16:creationId xmlns:a16="http://schemas.microsoft.com/office/drawing/2014/main" id="{F4BB2F2D-6805-A9ED-EB5E-80BCAA198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044247" y="4799724"/>
            <a:ext cx="3147753" cy="2060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437575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252CC0-D192-9506-3DEA-F4CD848C16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82B16CD-0943-1C10-7CDF-971FB869E4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5" y="2423825"/>
            <a:ext cx="9162467" cy="1107996"/>
          </a:xfrm>
        </p:spPr>
        <p:txBody>
          <a:bodyPr/>
          <a:lstStyle/>
          <a:p>
            <a:r>
              <a:rPr lang="pt" dirty="0"/>
              <a:t>2: Práticas recomendadas para realizar esta sessão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C1B5936-43B5-FC5A-72F3-F8C4C3BAC18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5215" y="3751542"/>
            <a:ext cx="6689041" cy="615553"/>
          </a:xfrm>
        </p:spPr>
        <p:txBody>
          <a:bodyPr/>
          <a:lstStyle/>
          <a:p>
            <a:r>
              <a:rPr lang="pt" sz="2000" dirty="0">
                <a:solidFill>
                  <a:srgbClr val="FFFFFF"/>
                </a:solidFill>
                <a:effectLst/>
                <a:latin typeface="Segoe UI" panose="020B0502040204020203" pitchFamily="34" charset="0"/>
              </a:rPr>
              <a:t>Métodos eficazes para apresentar uma sessão envolvente, informativa e impactante pessoalmente ou virtualmente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282958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 xmlns:a16="http://schemas.microsoft.com/office/drawing/2014/main">
      <p:transition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COUNT" val="18"/>
  <p:tag name="ARTICULATE_PROJECT_OPEN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RectangleLight"/>
</p:tagLst>
</file>

<file path=ppt/theme/theme1.xml><?xml version="1.0" encoding="utf-8"?>
<a:theme xmlns:a="http://schemas.openxmlformats.org/drawingml/2006/main" name="MS Ignite 16:9 Template Light">
  <a:themeElements>
    <a:clrScheme name="AI Skills Fest">
      <a:dk1>
        <a:srgbClr val="000000"/>
      </a:dk1>
      <a:lt1>
        <a:srgbClr val="FFFFFF"/>
      </a:lt1>
      <a:dk2>
        <a:srgbClr val="091F2C"/>
      </a:dk2>
      <a:lt2>
        <a:srgbClr val="E8E6DF"/>
      </a:lt2>
      <a:accent1>
        <a:srgbClr val="0078D4"/>
      </a:accent1>
      <a:accent2>
        <a:srgbClr val="C73ECC"/>
      </a:accent2>
      <a:accent3>
        <a:srgbClr val="FF5C39"/>
      </a:accent3>
      <a:accent4>
        <a:srgbClr val="FFE399"/>
      </a:accent4>
      <a:accent5>
        <a:srgbClr val="49C5B1"/>
      </a:accent5>
      <a:accent6>
        <a:srgbClr val="8DE971"/>
      </a:accent6>
      <a:hlink>
        <a:srgbClr val="0067B8"/>
      </a:hlink>
      <a:folHlink>
        <a:srgbClr val="0067B8"/>
      </a:folHlink>
    </a:clrScheme>
    <a:fontScheme name="Microsoft 2019 Brand Templates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rgbClr val="FFFFFF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MS-AI-Skills-Fest_16-9-Event-template_Microsoft_Final" id="{75E1E0E2-04CE-4333-8023-F1FBF65D0AF4}" vid="{9D43C70A-8B06-4E85-94DE-DC0023F047F2}"/>
    </a:ext>
  </a:extLst>
</a:theme>
</file>

<file path=ppt/theme/theme2.xml><?xml version="1.0" encoding="utf-8"?>
<a:theme xmlns:a="http://schemas.openxmlformats.org/drawingml/2006/main" name="MS Ignite 16:9 Template Dark">
  <a:themeElements>
    <a:clrScheme name="AI Skills Fest">
      <a:dk1>
        <a:srgbClr val="000000"/>
      </a:dk1>
      <a:lt1>
        <a:srgbClr val="FFFFFF"/>
      </a:lt1>
      <a:dk2>
        <a:srgbClr val="091F2C"/>
      </a:dk2>
      <a:lt2>
        <a:srgbClr val="E8E6DF"/>
      </a:lt2>
      <a:accent1>
        <a:srgbClr val="0078D4"/>
      </a:accent1>
      <a:accent2>
        <a:srgbClr val="C73ECC"/>
      </a:accent2>
      <a:accent3>
        <a:srgbClr val="FF5C39"/>
      </a:accent3>
      <a:accent4>
        <a:srgbClr val="FFE399"/>
      </a:accent4>
      <a:accent5>
        <a:srgbClr val="49C5B1"/>
      </a:accent5>
      <a:accent6>
        <a:srgbClr val="8DE971"/>
      </a:accent6>
      <a:hlink>
        <a:srgbClr val="0067B8"/>
      </a:hlink>
      <a:folHlink>
        <a:srgbClr val="0067B8"/>
      </a:folHlink>
    </a:clrScheme>
    <a:fontScheme name="Microsoft 2019 Brand Templates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chemeClr val="bg1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MS-AI-Skills-Fest_16-9-Event-template_Microsoft_Final" id="{75E1E0E2-04CE-4333-8023-F1FBF65D0AF4}" vid="{1B060373-179F-4912-B25A-27E70A84AC74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  <TaxCatchAll xmlns="2051b924-7230-4cd5-b36c-b90b178af354" xsi:nil="true"/>
    <lcf76f155ced4ddcb4097134ff3c332f xmlns="30495282-f469-4b88-9594-adcd6ed307cd">
      <Terms xmlns="http://schemas.microsoft.com/office/infopath/2007/PartnerControls"/>
    </lcf76f155ced4ddcb4097134ff3c332f>
    <TranslatedLang xmlns="30495282-f469-4b88-9594-adcd6ed307cd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1F8D477975F064FB1DAD42B95778F02" ma:contentTypeVersion="16" ma:contentTypeDescription="Create a new document." ma:contentTypeScope="" ma:versionID="5cc7ac0f34baf0eada6fa9eed28b7488">
  <xsd:schema xmlns:xsd="http://www.w3.org/2001/XMLSchema" xmlns:xs="http://www.w3.org/2001/XMLSchema" xmlns:p="http://schemas.microsoft.com/office/2006/metadata/properties" xmlns:ns1="http://schemas.microsoft.com/sharepoint/v3" xmlns:ns2="30495282-f469-4b88-9594-adcd6ed307cd" xmlns:ns3="2051b924-7230-4cd5-b36c-b90b178af354" targetNamespace="http://schemas.microsoft.com/office/2006/metadata/properties" ma:root="true" ma:fieldsID="a16df0abda2412a95df5f2ba7db9abb9" ns1:_="" ns2:_="" ns3:_="">
    <xsd:import namespace="http://schemas.microsoft.com/sharepoint/v3"/>
    <xsd:import namespace="30495282-f469-4b88-9594-adcd6ed307cd"/>
    <xsd:import namespace="2051b924-7230-4cd5-b36c-b90b178af35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MediaServiceBillingMetadata" minOccurs="0"/>
                <xsd:element ref="ns1:_ip_UnifiedCompliancePolicyProperties" minOccurs="0"/>
                <xsd:element ref="ns1:_ip_UnifiedCompliancePolicyUIAction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TranslatedLang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3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4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0495282-f469-4b88-9594-adcd6ed307c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BillingMetadata" ma:index="12" nillable="true" ma:displayName="MediaServiceBillingMetadata" ma:hidden="true" ma:internalName="MediaServiceBillingMetadata" ma:readOnly="true">
      <xsd:simpleType>
        <xsd:restriction base="dms:Note"/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20" nillable="true" ma:taxonomy="true" ma:internalName="lcf76f155ced4ddcb4097134ff3c332f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TranslatedLang" ma:index="23" nillable="true" ma:displayName="Translated Language" ma:internalName="TranslatedLang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051b924-7230-4cd5-b36c-b90b178af354" elementFormDefault="qualified">
    <xsd:import namespace="http://schemas.microsoft.com/office/2006/documentManagement/types"/>
    <xsd:import namespace="http://schemas.microsoft.com/office/infopath/2007/PartnerControls"/>
    <xsd:element name="TaxCatchAll" ma:index="21" nillable="true" ma:displayName="Taxonomy Catch All Column" ma:hidden="true" ma:list="{4440413c-f36a-433e-a112-4338506148df}" ma:internalName="TaxCatchAll" ma:showField="CatchAllData" ma:web="2051b924-7230-4cd5-b36c-b90b178af354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6B027F3-422F-4613-8282-254416A85E7C}">
  <ds:schemaRefs>
    <ds:schemaRef ds:uri="http://schemas.openxmlformats.org/package/2006/metadata/core-properties"/>
    <ds:schemaRef ds:uri="http://purl.org/dc/terms/"/>
    <ds:schemaRef ds:uri="http://purl.org/dc/elements/1.1/"/>
    <ds:schemaRef ds:uri="http://purl.org/dc/dcmitype/"/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2051b924-7230-4cd5-b36c-b90b178af354"/>
    <ds:schemaRef ds:uri="30495282-f469-4b88-9594-adcd6ed307cd"/>
    <ds:schemaRef ds:uri="http://schemas.microsoft.com/sharepoint/v3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E470B7F6-D968-468F-AFC0-3FEFCCA78BB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30495282-f469-4b88-9594-adcd6ed307cd"/>
    <ds:schemaRef ds:uri="2051b924-7230-4cd5-b36c-b90b178af35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DA808995-A0CA-4991-A8EB-784D8DEFAFD1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MS-AI-Skills-Fest_16-9-Event-template_Microsoft_Final</Template>
  <TotalTime>1</TotalTime>
  <Words>3629</Words>
  <Application>Microsoft Office PowerPoint</Application>
  <PresentationFormat>Widescreen</PresentationFormat>
  <Paragraphs>332</Paragraphs>
  <Slides>19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19</vt:i4>
      </vt:variant>
    </vt:vector>
  </HeadingPairs>
  <TitlesOfParts>
    <vt:vector size="33" baseType="lpstr">
      <vt:lpstr>Segoe Sans</vt:lpstr>
      <vt:lpstr>Aptos</vt:lpstr>
      <vt:lpstr>Arial</vt:lpstr>
      <vt:lpstr>Calibri</vt:lpstr>
      <vt:lpstr>Consolas</vt:lpstr>
      <vt:lpstr>Segoe Sans Display</vt:lpstr>
      <vt:lpstr>Segoe Sans Display Semibold</vt:lpstr>
      <vt:lpstr>Segoe UI</vt:lpstr>
      <vt:lpstr>Segoe UI Semibold</vt:lpstr>
      <vt:lpstr>Segoe UI Semilight</vt:lpstr>
      <vt:lpstr>Segoe UI Variable Display Semib</vt:lpstr>
      <vt:lpstr>Wingdings</vt:lpstr>
      <vt:lpstr>MS Ignite 16:9 Template Light</vt:lpstr>
      <vt:lpstr>MS Ignite 16:9 Template Dark</vt:lpstr>
      <vt:lpstr>Microsoft AI Skills Fest</vt:lpstr>
      <vt:lpstr>IA em ação: deixe fluir a produtividade no trabalho</vt:lpstr>
      <vt:lpstr>Bem-vindo ao Microsoft AI Skills Fest!</vt:lpstr>
      <vt:lpstr>O que você pode esperar</vt:lpstr>
      <vt:lpstr>1: Visão geral da sessão</vt:lpstr>
      <vt:lpstr>Ordem do dia da sessão</vt:lpstr>
      <vt:lpstr>Ajude os alunos a participar do nosso desafio GWR</vt:lpstr>
      <vt:lpstr>Principais considerações para planejar/organizar esta sessão</vt:lpstr>
      <vt:lpstr>2: Práticas recomendadas para realizar esta sessão</vt:lpstr>
      <vt:lpstr>Práticas recomendadas para instrutores</vt:lpstr>
      <vt:lpstr>1:  Entrega virtual: práticas recomendadas (1 de 1)</vt:lpstr>
      <vt:lpstr>1: Entrega virtual : práticas recomendadas (2 de 2)</vt:lpstr>
      <vt:lpstr>2:  Entrega presencial: práticas recomendadas (1/2)</vt:lpstr>
      <vt:lpstr>2: Entrega presencial : melhores práticas (2/2)</vt:lpstr>
      <vt:lpstr>3: Guia do instrutor</vt:lpstr>
      <vt:lpstr>Visão geral da sessão  rápida </vt:lpstr>
      <vt:lpstr>Tempo da sessão</vt:lpstr>
      <vt:lpstr>Instruções para usar nossos slides de sessão</vt:lpstr>
      <vt:lpstr>Para sua nota: nossa referência de conteúdo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dc:description/>
  <cp:lastModifiedBy>Sam Lee</cp:lastModifiedBy>
  <cp:revision>1</cp:revision>
  <dcterms:created xsi:type="dcterms:W3CDTF">2025-03-06T00:22:28Z</dcterms:created>
  <dcterms:modified xsi:type="dcterms:W3CDTF">2025-03-20T17:31:28Z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0x01010081F8D477975F064FB1DAD42B95778F02</vt:lpwstr>
  </property>
  <property fmtid="{D5CDD505-2E9C-101B-9397-08002B2CF9AE}" pid="3" name="MediaServiceImageTags">
    <vt:lpwstr/>
  </property>
</Properties>
</file>